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9"/>
  </p:notesMasterIdLst>
  <p:sldIdLst>
    <p:sldId id="962" r:id="rId2"/>
    <p:sldId id="259" r:id="rId3"/>
    <p:sldId id="261" r:id="rId4"/>
    <p:sldId id="821" r:id="rId5"/>
    <p:sldId id="823" r:id="rId6"/>
    <p:sldId id="824" r:id="rId7"/>
    <p:sldId id="825" r:id="rId8"/>
    <p:sldId id="826" r:id="rId9"/>
    <p:sldId id="827" r:id="rId10"/>
    <p:sldId id="963" r:id="rId11"/>
    <p:sldId id="964" r:id="rId12"/>
    <p:sldId id="830" r:id="rId13"/>
    <p:sldId id="966" r:id="rId14"/>
    <p:sldId id="860" r:id="rId15"/>
    <p:sldId id="903" r:id="rId16"/>
    <p:sldId id="930" r:id="rId17"/>
    <p:sldId id="931" r:id="rId18"/>
    <p:sldId id="932" r:id="rId19"/>
    <p:sldId id="904" r:id="rId20"/>
    <p:sldId id="905" r:id="rId21"/>
    <p:sldId id="933" r:id="rId22"/>
    <p:sldId id="906" r:id="rId23"/>
    <p:sldId id="859" r:id="rId24"/>
    <p:sldId id="914" r:id="rId25"/>
    <p:sldId id="956" r:id="rId26"/>
    <p:sldId id="916" r:id="rId27"/>
    <p:sldId id="917" r:id="rId28"/>
    <p:sldId id="915" r:id="rId29"/>
    <p:sldId id="918" r:id="rId30"/>
    <p:sldId id="920" r:id="rId31"/>
    <p:sldId id="883" r:id="rId32"/>
    <p:sldId id="884" r:id="rId33"/>
    <p:sldId id="971" r:id="rId34"/>
    <p:sldId id="970" r:id="rId35"/>
    <p:sldId id="828" r:id="rId36"/>
    <p:sldId id="831" r:id="rId37"/>
    <p:sldId id="833" r:id="rId38"/>
    <p:sldId id="834" r:id="rId39"/>
    <p:sldId id="832" r:id="rId40"/>
    <p:sldId id="835" r:id="rId41"/>
    <p:sldId id="829" r:id="rId42"/>
    <p:sldId id="837" r:id="rId43"/>
    <p:sldId id="836" r:id="rId44"/>
    <p:sldId id="838" r:id="rId45"/>
    <p:sldId id="820" r:id="rId46"/>
    <p:sldId id="969" r:id="rId47"/>
    <p:sldId id="957" r:id="rId48"/>
    <p:sldId id="839" r:id="rId49"/>
    <p:sldId id="840" r:id="rId50"/>
    <p:sldId id="841" r:id="rId51"/>
    <p:sldId id="968" r:id="rId52"/>
    <p:sldId id="842" r:id="rId53"/>
    <p:sldId id="843" r:id="rId54"/>
    <p:sldId id="844" r:id="rId55"/>
    <p:sldId id="845" r:id="rId56"/>
    <p:sldId id="846" r:id="rId57"/>
    <p:sldId id="849" r:id="rId58"/>
    <p:sldId id="847" r:id="rId59"/>
    <p:sldId id="848" r:id="rId60"/>
    <p:sldId id="851" r:id="rId61"/>
    <p:sldId id="850" r:id="rId62"/>
    <p:sldId id="852" r:id="rId63"/>
    <p:sldId id="958" r:id="rId64"/>
    <p:sldId id="959" r:id="rId65"/>
    <p:sldId id="960" r:id="rId66"/>
    <p:sldId id="961" r:id="rId67"/>
    <p:sldId id="965"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C0066"/>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4BE96F-1D62-451D-8049-04DFF8B661B9}" v="2" dt="2023-07-14T09:25:23.508"/>
  </p1510:revLst>
</p1510:revInfo>
</file>

<file path=ppt/tableStyles.xml><?xml version="1.0" encoding="utf-8"?>
<a:tblStyleLst xmlns:a="http://schemas.openxmlformats.org/drawingml/2006/main" def="{F3FE3E91-AA2F-45B4-B808-D09A801DA5CA}">
  <a:tblStyle styleId="{F3FE3E91-AA2F-45B4-B808-D09A801DA5C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F4"/>
          </a:solidFill>
        </a:fill>
      </a:tcStyle>
    </a:wholeTbl>
    <a:band1H>
      <a:tcTxStyle/>
      <a:tcStyle>
        <a:tcBdr/>
        <a:fill>
          <a:solidFill>
            <a:srgbClr val="CCDFE8"/>
          </a:solidFill>
        </a:fill>
      </a:tcStyle>
    </a:band1H>
    <a:band2H>
      <a:tcTxStyle/>
      <a:tcStyle>
        <a:tcBdr/>
      </a:tcStyle>
    </a:band2H>
    <a:band1V>
      <a:tcTxStyle/>
      <a:tcStyle>
        <a:tcBdr/>
        <a:fill>
          <a:solidFill>
            <a:srgbClr val="CCDFE8"/>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6ADD839-9A88-41DC-B523-EB189AA786B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0" autoAdjust="0"/>
    <p:restoredTop sz="94660"/>
  </p:normalViewPr>
  <p:slideViewPr>
    <p:cSldViewPr snapToGrid="0">
      <p:cViewPr varScale="1">
        <p:scale>
          <a:sx n="146" d="100"/>
          <a:sy n="146" d="100"/>
        </p:scale>
        <p:origin x="930" y="-180"/>
      </p:cViewPr>
      <p:guideLst>
        <p:guide orient="horz" pos="1620"/>
        <p:guide pos="2880"/>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eeta Sangeeta" userId="0a7c34ad-256e-4e91-9d57-d1394329109a" providerId="ADAL" clId="{E82860FF-9210-4642-9779-C28DE5239BB9}"/>
    <pc:docChg chg="undo custSel addSld delSld modSld">
      <pc:chgData name="Sangeeta Sangeeta" userId="0a7c34ad-256e-4e91-9d57-d1394329109a" providerId="ADAL" clId="{E82860FF-9210-4642-9779-C28DE5239BB9}" dt="2023-02-13T11:26:38.201" v="250"/>
      <pc:docMkLst>
        <pc:docMk/>
      </pc:docMkLst>
      <pc:sldChg chg="modSp mod">
        <pc:chgData name="Sangeeta Sangeeta" userId="0a7c34ad-256e-4e91-9d57-d1394329109a" providerId="ADAL" clId="{E82860FF-9210-4642-9779-C28DE5239BB9}" dt="2023-02-12T14:17:47.571" v="13" actId="20577"/>
        <pc:sldMkLst>
          <pc:docMk/>
          <pc:sldMk cId="2356810148" sldId="261"/>
        </pc:sldMkLst>
        <pc:spChg chg="mod">
          <ac:chgData name="Sangeeta Sangeeta" userId="0a7c34ad-256e-4e91-9d57-d1394329109a" providerId="ADAL" clId="{E82860FF-9210-4642-9779-C28DE5239BB9}" dt="2023-02-12T14:17:47.571" v="13" actId="20577"/>
          <ac:spMkLst>
            <pc:docMk/>
            <pc:sldMk cId="2356810148" sldId="261"/>
            <ac:spMk id="3" creationId="{5C13E945-D5A4-4317-816B-5E0CCA92C7DE}"/>
          </ac:spMkLst>
        </pc:spChg>
      </pc:sldChg>
      <pc:sldChg chg="del">
        <pc:chgData name="Sangeeta Sangeeta" userId="0a7c34ad-256e-4e91-9d57-d1394329109a" providerId="ADAL" clId="{E82860FF-9210-4642-9779-C28DE5239BB9}" dt="2023-02-13T11:26:13.181" v="241" actId="47"/>
        <pc:sldMkLst>
          <pc:docMk/>
          <pc:sldMk cId="3239180484" sldId="822"/>
        </pc:sldMkLst>
      </pc:sldChg>
      <pc:sldChg chg="modSp mod">
        <pc:chgData name="Sangeeta Sangeeta" userId="0a7c34ad-256e-4e91-9d57-d1394329109a" providerId="ADAL" clId="{E82860FF-9210-4642-9779-C28DE5239BB9}" dt="2023-02-13T07:26:32.262" v="95" actId="20577"/>
        <pc:sldMkLst>
          <pc:docMk/>
          <pc:sldMk cId="3721727619" sldId="826"/>
        </pc:sldMkLst>
        <pc:spChg chg="mod">
          <ac:chgData name="Sangeeta Sangeeta" userId="0a7c34ad-256e-4e91-9d57-d1394329109a" providerId="ADAL" clId="{E82860FF-9210-4642-9779-C28DE5239BB9}" dt="2023-02-13T07:26:32.262" v="95" actId="20577"/>
          <ac:spMkLst>
            <pc:docMk/>
            <pc:sldMk cId="3721727619" sldId="826"/>
            <ac:spMk id="2" creationId="{EDE81819-C437-BC52-A16D-40CC2E4C8BDE}"/>
          </ac:spMkLst>
        </pc:spChg>
      </pc:sldChg>
      <pc:sldChg chg="modSp mod">
        <pc:chgData name="Sangeeta Sangeeta" userId="0a7c34ad-256e-4e91-9d57-d1394329109a" providerId="ADAL" clId="{E82860FF-9210-4642-9779-C28DE5239BB9}" dt="2023-02-13T07:52:09.206" v="111" actId="113"/>
        <pc:sldMkLst>
          <pc:docMk/>
          <pc:sldMk cId="2781859697" sldId="836"/>
        </pc:sldMkLst>
        <pc:spChg chg="mod">
          <ac:chgData name="Sangeeta Sangeeta" userId="0a7c34ad-256e-4e91-9d57-d1394329109a" providerId="ADAL" clId="{E82860FF-9210-4642-9779-C28DE5239BB9}" dt="2023-02-13T07:52:09.206" v="111" actId="113"/>
          <ac:spMkLst>
            <pc:docMk/>
            <pc:sldMk cId="2781859697" sldId="836"/>
            <ac:spMk id="3" creationId="{7EB623BD-DE09-9707-8119-89D68CA44007}"/>
          </ac:spMkLst>
        </pc:spChg>
      </pc:sldChg>
      <pc:sldChg chg="modSp mod">
        <pc:chgData name="Sangeeta Sangeeta" userId="0a7c34ad-256e-4e91-9d57-d1394329109a" providerId="ADAL" clId="{E82860FF-9210-4642-9779-C28DE5239BB9}" dt="2023-02-13T07:53:30.017" v="114" actId="20577"/>
        <pc:sldMkLst>
          <pc:docMk/>
          <pc:sldMk cId="2627491021" sldId="840"/>
        </pc:sldMkLst>
        <pc:spChg chg="mod">
          <ac:chgData name="Sangeeta Sangeeta" userId="0a7c34ad-256e-4e91-9d57-d1394329109a" providerId="ADAL" clId="{E82860FF-9210-4642-9779-C28DE5239BB9}" dt="2023-02-13T07:53:30.017" v="114" actId="20577"/>
          <ac:spMkLst>
            <pc:docMk/>
            <pc:sldMk cId="2627491021" sldId="840"/>
            <ac:spMk id="3" creationId="{17B5ED84-6D64-6542-5C80-8AEC33D98D48}"/>
          </ac:spMkLst>
        </pc:spChg>
      </pc:sldChg>
      <pc:sldChg chg="modSp mod">
        <pc:chgData name="Sangeeta Sangeeta" userId="0a7c34ad-256e-4e91-9d57-d1394329109a" providerId="ADAL" clId="{E82860FF-9210-4642-9779-C28DE5239BB9}" dt="2023-02-13T07:54:40.258" v="115" actId="20577"/>
        <pc:sldMkLst>
          <pc:docMk/>
          <pc:sldMk cId="3400913892" sldId="845"/>
        </pc:sldMkLst>
        <pc:spChg chg="mod">
          <ac:chgData name="Sangeeta Sangeeta" userId="0a7c34ad-256e-4e91-9d57-d1394329109a" providerId="ADAL" clId="{E82860FF-9210-4642-9779-C28DE5239BB9}" dt="2023-02-13T07:54:40.258" v="115" actId="20577"/>
          <ac:spMkLst>
            <pc:docMk/>
            <pc:sldMk cId="3400913892" sldId="845"/>
            <ac:spMk id="3" creationId="{3F22A12A-C504-6E7D-8558-BE005AA543E6}"/>
          </ac:spMkLst>
        </pc:spChg>
      </pc:sldChg>
      <pc:sldChg chg="modSp mod">
        <pc:chgData name="Sangeeta Sangeeta" userId="0a7c34ad-256e-4e91-9d57-d1394329109a" providerId="ADAL" clId="{E82860FF-9210-4642-9779-C28DE5239BB9}" dt="2023-02-13T09:57:30.266" v="173" actId="20577"/>
        <pc:sldMkLst>
          <pc:docMk/>
          <pc:sldMk cId="3835571628" sldId="846"/>
        </pc:sldMkLst>
        <pc:spChg chg="mod">
          <ac:chgData name="Sangeeta Sangeeta" userId="0a7c34ad-256e-4e91-9d57-d1394329109a" providerId="ADAL" clId="{E82860FF-9210-4642-9779-C28DE5239BB9}" dt="2023-02-13T09:57:21.995" v="155" actId="20577"/>
          <ac:spMkLst>
            <pc:docMk/>
            <pc:sldMk cId="3835571628" sldId="846"/>
            <ac:spMk id="2" creationId="{888C10F0-B943-B550-E538-269F66A24D66}"/>
          </ac:spMkLst>
        </pc:spChg>
        <pc:spChg chg="mod">
          <ac:chgData name="Sangeeta Sangeeta" userId="0a7c34ad-256e-4e91-9d57-d1394329109a" providerId="ADAL" clId="{E82860FF-9210-4642-9779-C28DE5239BB9}" dt="2023-02-13T09:57:30.266" v="173" actId="20577"/>
          <ac:spMkLst>
            <pc:docMk/>
            <pc:sldMk cId="3835571628" sldId="846"/>
            <ac:spMk id="3" creationId="{F84D8379-1514-4C4D-5791-5FC3805A7608}"/>
          </ac:spMkLst>
        </pc:spChg>
      </pc:sldChg>
      <pc:sldChg chg="modSp mod">
        <pc:chgData name="Sangeeta Sangeeta" userId="0a7c34ad-256e-4e91-9d57-d1394329109a" providerId="ADAL" clId="{E82860FF-9210-4642-9779-C28DE5239BB9}" dt="2023-02-13T09:57:11.957" v="152" actId="5793"/>
        <pc:sldMkLst>
          <pc:docMk/>
          <pc:sldMk cId="2502648564" sldId="847"/>
        </pc:sldMkLst>
        <pc:spChg chg="mod">
          <ac:chgData name="Sangeeta Sangeeta" userId="0a7c34ad-256e-4e91-9d57-d1394329109a" providerId="ADAL" clId="{E82860FF-9210-4642-9779-C28DE5239BB9}" dt="2023-02-13T09:57:11.957" v="152" actId="5793"/>
          <ac:spMkLst>
            <pc:docMk/>
            <pc:sldMk cId="2502648564" sldId="847"/>
            <ac:spMk id="3" creationId="{67886E5F-90B1-0561-C31C-01642D943308}"/>
          </ac:spMkLst>
        </pc:spChg>
      </pc:sldChg>
      <pc:sldChg chg="add del">
        <pc:chgData name="Sangeeta Sangeeta" userId="0a7c34ad-256e-4e91-9d57-d1394329109a" providerId="ADAL" clId="{E82860FF-9210-4642-9779-C28DE5239BB9}" dt="2023-02-12T14:17:37.760" v="3"/>
        <pc:sldMkLst>
          <pc:docMk/>
          <pc:sldMk cId="1453400763" sldId="860"/>
        </pc:sldMkLst>
      </pc:sldChg>
      <pc:sldChg chg="add del">
        <pc:chgData name="Sangeeta Sangeeta" userId="0a7c34ad-256e-4e91-9d57-d1394329109a" providerId="ADAL" clId="{E82860FF-9210-4642-9779-C28DE5239BB9}" dt="2023-02-12T14:17:37.760" v="3"/>
        <pc:sldMkLst>
          <pc:docMk/>
          <pc:sldMk cId="125861856" sldId="903"/>
        </pc:sldMkLst>
      </pc:sldChg>
      <pc:sldChg chg="add del">
        <pc:chgData name="Sangeeta Sangeeta" userId="0a7c34ad-256e-4e91-9d57-d1394329109a" providerId="ADAL" clId="{E82860FF-9210-4642-9779-C28DE5239BB9}" dt="2023-02-12T14:17:37.760" v="3"/>
        <pc:sldMkLst>
          <pc:docMk/>
          <pc:sldMk cId="3959033596" sldId="904"/>
        </pc:sldMkLst>
      </pc:sldChg>
      <pc:sldChg chg="add del">
        <pc:chgData name="Sangeeta Sangeeta" userId="0a7c34ad-256e-4e91-9d57-d1394329109a" providerId="ADAL" clId="{E82860FF-9210-4642-9779-C28DE5239BB9}" dt="2023-02-12T14:17:37.760" v="3"/>
        <pc:sldMkLst>
          <pc:docMk/>
          <pc:sldMk cId="1185874521" sldId="905"/>
        </pc:sldMkLst>
      </pc:sldChg>
      <pc:sldChg chg="add del">
        <pc:chgData name="Sangeeta Sangeeta" userId="0a7c34ad-256e-4e91-9d57-d1394329109a" providerId="ADAL" clId="{E82860FF-9210-4642-9779-C28DE5239BB9}" dt="2023-02-12T14:17:37.760" v="3"/>
        <pc:sldMkLst>
          <pc:docMk/>
          <pc:sldMk cId="3140273816" sldId="906"/>
        </pc:sldMkLst>
      </pc:sldChg>
      <pc:sldChg chg="modSp mod">
        <pc:chgData name="Sangeeta Sangeeta" userId="0a7c34ad-256e-4e91-9d57-d1394329109a" providerId="ADAL" clId="{E82860FF-9210-4642-9779-C28DE5239BB9}" dt="2023-02-13T11:23:41.265" v="238" actId="207"/>
        <pc:sldMkLst>
          <pc:docMk/>
          <pc:sldMk cId="2621949474" sldId="915"/>
        </pc:sldMkLst>
        <pc:spChg chg="mod">
          <ac:chgData name="Sangeeta Sangeeta" userId="0a7c34ad-256e-4e91-9d57-d1394329109a" providerId="ADAL" clId="{E82860FF-9210-4642-9779-C28DE5239BB9}" dt="2023-02-13T11:23:41.265" v="238" actId="207"/>
          <ac:spMkLst>
            <pc:docMk/>
            <pc:sldMk cId="2621949474" sldId="915"/>
            <ac:spMk id="7" creationId="{C0713360-9ADC-4529-AAF0-25BD5415A11E}"/>
          </ac:spMkLst>
        </pc:spChg>
      </pc:sldChg>
      <pc:sldChg chg="modSp mod">
        <pc:chgData name="Sangeeta Sangeeta" userId="0a7c34ad-256e-4e91-9d57-d1394329109a" providerId="ADAL" clId="{E82860FF-9210-4642-9779-C28DE5239BB9}" dt="2023-02-13T11:20:23.727" v="237" actId="1076"/>
        <pc:sldMkLst>
          <pc:docMk/>
          <pc:sldMk cId="111686941" sldId="917"/>
        </pc:sldMkLst>
        <pc:spChg chg="mod">
          <ac:chgData name="Sangeeta Sangeeta" userId="0a7c34ad-256e-4e91-9d57-d1394329109a" providerId="ADAL" clId="{E82860FF-9210-4642-9779-C28DE5239BB9}" dt="2023-02-13T11:20:18.643" v="235" actId="113"/>
          <ac:spMkLst>
            <pc:docMk/>
            <pc:sldMk cId="111686941" sldId="917"/>
            <ac:spMk id="3" creationId="{CFFE2F22-30A6-41E9-AC25-FBE6BFBDA22E}"/>
          </ac:spMkLst>
        </pc:spChg>
        <pc:picChg chg="mod">
          <ac:chgData name="Sangeeta Sangeeta" userId="0a7c34ad-256e-4e91-9d57-d1394329109a" providerId="ADAL" clId="{E82860FF-9210-4642-9779-C28DE5239BB9}" dt="2023-02-13T11:20:23.727" v="237" actId="1076"/>
          <ac:picMkLst>
            <pc:docMk/>
            <pc:sldMk cId="111686941" sldId="917"/>
            <ac:picMk id="5" creationId="{54B7FE19-D599-4A70-A717-D249F0418498}"/>
          </ac:picMkLst>
        </pc:picChg>
      </pc:sldChg>
      <pc:sldChg chg="add del">
        <pc:chgData name="Sangeeta Sangeeta" userId="0a7c34ad-256e-4e91-9d57-d1394329109a" providerId="ADAL" clId="{E82860FF-9210-4642-9779-C28DE5239BB9}" dt="2023-02-12T14:17:37.760" v="3"/>
        <pc:sldMkLst>
          <pc:docMk/>
          <pc:sldMk cId="3996275260" sldId="930"/>
        </pc:sldMkLst>
      </pc:sldChg>
      <pc:sldChg chg="add del">
        <pc:chgData name="Sangeeta Sangeeta" userId="0a7c34ad-256e-4e91-9d57-d1394329109a" providerId="ADAL" clId="{E82860FF-9210-4642-9779-C28DE5239BB9}" dt="2023-02-12T14:17:37.760" v="3"/>
        <pc:sldMkLst>
          <pc:docMk/>
          <pc:sldMk cId="3313348471" sldId="931"/>
        </pc:sldMkLst>
      </pc:sldChg>
      <pc:sldChg chg="add del">
        <pc:chgData name="Sangeeta Sangeeta" userId="0a7c34ad-256e-4e91-9d57-d1394329109a" providerId="ADAL" clId="{E82860FF-9210-4642-9779-C28DE5239BB9}" dt="2023-02-12T14:17:37.760" v="3"/>
        <pc:sldMkLst>
          <pc:docMk/>
          <pc:sldMk cId="3269460912" sldId="932"/>
        </pc:sldMkLst>
      </pc:sldChg>
      <pc:sldChg chg="add del">
        <pc:chgData name="Sangeeta Sangeeta" userId="0a7c34ad-256e-4e91-9d57-d1394329109a" providerId="ADAL" clId="{E82860FF-9210-4642-9779-C28DE5239BB9}" dt="2023-02-12T14:17:37.760" v="3"/>
        <pc:sldMkLst>
          <pc:docMk/>
          <pc:sldMk cId="309282601" sldId="933"/>
        </pc:sldMkLst>
      </pc:sldChg>
      <pc:sldChg chg="modSp mod">
        <pc:chgData name="Sangeeta Sangeeta" userId="0a7c34ad-256e-4e91-9d57-d1394329109a" providerId="ADAL" clId="{E82860FF-9210-4642-9779-C28DE5239BB9}" dt="2023-02-13T11:17:18.328" v="233" actId="20577"/>
        <pc:sldMkLst>
          <pc:docMk/>
          <pc:sldMk cId="167229178" sldId="956"/>
        </pc:sldMkLst>
        <pc:spChg chg="mod">
          <ac:chgData name="Sangeeta Sangeeta" userId="0a7c34ad-256e-4e91-9d57-d1394329109a" providerId="ADAL" clId="{E82860FF-9210-4642-9779-C28DE5239BB9}" dt="2023-02-13T11:15:58.519" v="205" actId="20577"/>
          <ac:spMkLst>
            <pc:docMk/>
            <pc:sldMk cId="167229178" sldId="956"/>
            <ac:spMk id="2" creationId="{4BCDE029-77FC-9D7F-3906-13682BEAEA27}"/>
          </ac:spMkLst>
        </pc:spChg>
        <pc:spChg chg="mod">
          <ac:chgData name="Sangeeta Sangeeta" userId="0a7c34ad-256e-4e91-9d57-d1394329109a" providerId="ADAL" clId="{E82860FF-9210-4642-9779-C28DE5239BB9}" dt="2023-02-13T11:17:18.328" v="233" actId="20577"/>
          <ac:spMkLst>
            <pc:docMk/>
            <pc:sldMk cId="167229178" sldId="956"/>
            <ac:spMk id="3" creationId="{D4501BD2-F9F9-12EA-9F5F-E265CA75F724}"/>
          </ac:spMkLst>
        </pc:spChg>
        <pc:picChg chg="mod">
          <ac:chgData name="Sangeeta Sangeeta" userId="0a7c34ad-256e-4e91-9d57-d1394329109a" providerId="ADAL" clId="{E82860FF-9210-4642-9779-C28DE5239BB9}" dt="2023-02-13T11:17:14.420" v="223" actId="14100"/>
          <ac:picMkLst>
            <pc:docMk/>
            <pc:sldMk cId="167229178" sldId="956"/>
            <ac:picMk id="4" creationId="{867FF517-7C84-B5BC-2852-36B500F632A3}"/>
          </ac:picMkLst>
        </pc:picChg>
      </pc:sldChg>
      <pc:sldChg chg="modSp mod">
        <pc:chgData name="Sangeeta Sangeeta" userId="0a7c34ad-256e-4e91-9d57-d1394329109a" providerId="ADAL" clId="{E82860FF-9210-4642-9779-C28DE5239BB9}" dt="2023-02-13T11:25:23.539" v="239" actId="113"/>
        <pc:sldMkLst>
          <pc:docMk/>
          <pc:sldMk cId="518356242" sldId="960"/>
        </pc:sldMkLst>
        <pc:spChg chg="mod">
          <ac:chgData name="Sangeeta Sangeeta" userId="0a7c34ad-256e-4e91-9d57-d1394329109a" providerId="ADAL" clId="{E82860FF-9210-4642-9779-C28DE5239BB9}" dt="2023-02-13T11:25:23.539" v="239" actId="113"/>
          <ac:spMkLst>
            <pc:docMk/>
            <pc:sldMk cId="518356242" sldId="960"/>
            <ac:spMk id="3" creationId="{74DD1790-C38B-E69B-343E-A341421EF58E}"/>
          </ac:spMkLst>
        </pc:spChg>
      </pc:sldChg>
      <pc:sldChg chg="modSp mod">
        <pc:chgData name="Sangeeta Sangeeta" userId="0a7c34ad-256e-4e91-9d57-d1394329109a" providerId="ADAL" clId="{E82860FF-9210-4642-9779-C28DE5239BB9}" dt="2023-02-13T07:24:39.525" v="92" actId="6549"/>
        <pc:sldMkLst>
          <pc:docMk/>
          <pc:sldMk cId="0" sldId="962"/>
        </pc:sldMkLst>
        <pc:spChg chg="mod">
          <ac:chgData name="Sangeeta Sangeeta" userId="0a7c34ad-256e-4e91-9d57-d1394329109a" providerId="ADAL" clId="{E82860FF-9210-4642-9779-C28DE5239BB9}" dt="2023-02-13T07:24:39.525" v="92" actId="6549"/>
          <ac:spMkLst>
            <pc:docMk/>
            <pc:sldMk cId="0" sldId="962"/>
            <ac:spMk id="96" creationId="{00000000-0000-0000-0000-000000000000}"/>
          </ac:spMkLst>
        </pc:spChg>
      </pc:sldChg>
      <pc:sldChg chg="modSp mod">
        <pc:chgData name="Sangeeta Sangeeta" userId="0a7c34ad-256e-4e91-9d57-d1394329109a" providerId="ADAL" clId="{E82860FF-9210-4642-9779-C28DE5239BB9}" dt="2023-02-13T07:32:31.399" v="97" actId="113"/>
        <pc:sldMkLst>
          <pc:docMk/>
          <pc:sldMk cId="573638016" sldId="964"/>
        </pc:sldMkLst>
        <pc:spChg chg="mod">
          <ac:chgData name="Sangeeta Sangeeta" userId="0a7c34ad-256e-4e91-9d57-d1394329109a" providerId="ADAL" clId="{E82860FF-9210-4642-9779-C28DE5239BB9}" dt="2023-02-13T07:32:31.399" v="97" actId="113"/>
          <ac:spMkLst>
            <pc:docMk/>
            <pc:sldMk cId="573638016" sldId="964"/>
            <ac:spMk id="3" creationId="{A7356496-CE84-5E96-A205-62F8CC163E7C}"/>
          </ac:spMkLst>
        </pc:spChg>
      </pc:sldChg>
      <pc:sldChg chg="modSp mod">
        <pc:chgData name="Sangeeta Sangeeta" userId="0a7c34ad-256e-4e91-9d57-d1394329109a" providerId="ADAL" clId="{E82860FF-9210-4642-9779-C28DE5239BB9}" dt="2023-02-13T07:35:03.177" v="108" actId="20577"/>
        <pc:sldMkLst>
          <pc:docMk/>
          <pc:sldMk cId="2634876769" sldId="966"/>
        </pc:sldMkLst>
        <pc:spChg chg="mod">
          <ac:chgData name="Sangeeta Sangeeta" userId="0a7c34ad-256e-4e91-9d57-d1394329109a" providerId="ADAL" clId="{E82860FF-9210-4642-9779-C28DE5239BB9}" dt="2023-02-13T07:35:03.177" v="108" actId="20577"/>
          <ac:spMkLst>
            <pc:docMk/>
            <pc:sldMk cId="2634876769" sldId="966"/>
            <ac:spMk id="8" creationId="{10789176-4998-B9C6-44A8-CD5F6D31255F}"/>
          </ac:spMkLst>
        </pc:spChg>
      </pc:sldChg>
      <pc:sldChg chg="del">
        <pc:chgData name="Sangeeta Sangeeta" userId="0a7c34ad-256e-4e91-9d57-d1394329109a" providerId="ADAL" clId="{E82860FF-9210-4642-9779-C28DE5239BB9}" dt="2023-02-13T07:35:09.091" v="109" actId="47"/>
        <pc:sldMkLst>
          <pc:docMk/>
          <pc:sldMk cId="3569359697" sldId="967"/>
        </pc:sldMkLst>
      </pc:sldChg>
      <pc:sldChg chg="modSp new mod">
        <pc:chgData name="Sangeeta Sangeeta" userId="0a7c34ad-256e-4e91-9d57-d1394329109a" providerId="ADAL" clId="{E82860FF-9210-4642-9779-C28DE5239BB9}" dt="2023-02-13T11:26:38.201" v="250"/>
        <pc:sldMkLst>
          <pc:docMk/>
          <pc:sldMk cId="1101690012" sldId="969"/>
        </pc:sldMkLst>
        <pc:spChg chg="mod">
          <ac:chgData name="Sangeeta Sangeeta" userId="0a7c34ad-256e-4e91-9d57-d1394329109a" providerId="ADAL" clId="{E82860FF-9210-4642-9779-C28DE5239BB9}" dt="2023-02-13T11:26:22.195" v="249" actId="20577"/>
          <ac:spMkLst>
            <pc:docMk/>
            <pc:sldMk cId="1101690012" sldId="969"/>
            <ac:spMk id="2" creationId="{364C983D-8C2A-EEE9-E1C8-8D4C5682EBF9}"/>
          </ac:spMkLst>
        </pc:spChg>
        <pc:spChg chg="mod">
          <ac:chgData name="Sangeeta Sangeeta" userId="0a7c34ad-256e-4e91-9d57-d1394329109a" providerId="ADAL" clId="{E82860FF-9210-4642-9779-C28DE5239BB9}" dt="2023-02-13T11:26:38.201" v="250"/>
          <ac:spMkLst>
            <pc:docMk/>
            <pc:sldMk cId="1101690012" sldId="969"/>
            <ac:spMk id="3" creationId="{41B8BF72-DD65-3606-0AC7-60ABBFBD6250}"/>
          </ac:spMkLst>
        </pc:spChg>
      </pc:sldChg>
      <pc:sldChg chg="new del">
        <pc:chgData name="Sangeeta Sangeeta" userId="0a7c34ad-256e-4e91-9d57-d1394329109a" providerId="ADAL" clId="{E82860FF-9210-4642-9779-C28DE5239BB9}" dt="2023-02-13T11:26:03.007" v="240" actId="47"/>
        <pc:sldMkLst>
          <pc:docMk/>
          <pc:sldMk cId="2391014145" sldId="969"/>
        </pc:sldMkLst>
      </pc:sldChg>
    </pc:docChg>
  </pc:docChgLst>
  <pc:docChgLst>
    <pc:chgData name="Sangeeta Sangeeta" userId="0a7c34ad-256e-4e91-9d57-d1394329109a" providerId="ADAL" clId="{580E0A34-C9F9-4582-9261-1162B3679C76}"/>
    <pc:docChg chg="custSel modSld modMainMaster">
      <pc:chgData name="Sangeeta Sangeeta" userId="0a7c34ad-256e-4e91-9d57-d1394329109a" providerId="ADAL" clId="{580E0A34-C9F9-4582-9261-1162B3679C76}" dt="2020-10-21T16:13:46.269" v="20" actId="20577"/>
      <pc:docMkLst>
        <pc:docMk/>
      </pc:docMkLst>
      <pc:sldChg chg="modSp mod">
        <pc:chgData name="Sangeeta Sangeeta" userId="0a7c34ad-256e-4e91-9d57-d1394329109a" providerId="ADAL" clId="{580E0A34-C9F9-4582-9261-1162B3679C76}" dt="2020-10-21T16:13:46.269" v="20" actId="20577"/>
        <pc:sldMkLst>
          <pc:docMk/>
          <pc:sldMk cId="0" sldId="256"/>
        </pc:sldMkLst>
        <pc:spChg chg="mod">
          <ac:chgData name="Sangeeta Sangeeta" userId="0a7c34ad-256e-4e91-9d57-d1394329109a" providerId="ADAL" clId="{580E0A34-C9F9-4582-9261-1162B3679C76}" dt="2020-10-21T16:13:46.269" v="20" actId="20577"/>
          <ac:spMkLst>
            <pc:docMk/>
            <pc:sldMk cId="0" sldId="256"/>
            <ac:spMk id="97" creationId="{00000000-0000-0000-0000-000000000000}"/>
          </ac:spMkLst>
        </pc:spChg>
      </pc:sldChg>
      <pc:sldMasterChg chg="modSldLayout">
        <pc:chgData name="Sangeeta Sangeeta" userId="0a7c34ad-256e-4e91-9d57-d1394329109a" providerId="ADAL" clId="{580E0A34-C9F9-4582-9261-1162B3679C76}" dt="2020-10-20T08:48:28.223" v="18" actId="255"/>
        <pc:sldMasterMkLst>
          <pc:docMk/>
          <pc:sldMasterMk cId="0" sldId="2147483660"/>
        </pc:sldMasterMkLst>
        <pc:sldLayoutChg chg="modSp mod">
          <pc:chgData name="Sangeeta Sangeeta" userId="0a7c34ad-256e-4e91-9d57-d1394329109a" providerId="ADAL" clId="{580E0A34-C9F9-4582-9261-1162B3679C76}" dt="2020-10-20T08:47:58.192" v="8" actId="14100"/>
          <pc:sldLayoutMkLst>
            <pc:docMk/>
            <pc:sldMasterMk cId="0" sldId="2147483660"/>
            <pc:sldLayoutMk cId="0" sldId="2147483648"/>
          </pc:sldLayoutMkLst>
          <pc:spChg chg="mod">
            <ac:chgData name="Sangeeta Sangeeta" userId="0a7c34ad-256e-4e91-9d57-d1394329109a" providerId="ADAL" clId="{580E0A34-C9F9-4582-9261-1162B3679C76}" dt="2020-10-20T08:47:51.472" v="6" actId="1076"/>
            <ac:spMkLst>
              <pc:docMk/>
              <pc:sldMasterMk cId="0" sldId="2147483660"/>
              <pc:sldLayoutMk cId="0" sldId="2147483648"/>
              <ac:spMk id="17" creationId="{00000000-0000-0000-0000-000000000000}"/>
            </ac:spMkLst>
          </pc:spChg>
          <pc:spChg chg="mod">
            <ac:chgData name="Sangeeta Sangeeta" userId="0a7c34ad-256e-4e91-9d57-d1394329109a" providerId="ADAL" clId="{580E0A34-C9F9-4582-9261-1162B3679C76}" dt="2020-10-20T08:47:58.192" v="8" actId="14100"/>
            <ac:spMkLst>
              <pc:docMk/>
              <pc:sldMasterMk cId="0" sldId="2147483660"/>
              <pc:sldLayoutMk cId="0" sldId="2147483648"/>
              <ac:spMk id="18" creationId="{00000000-0000-0000-0000-000000000000}"/>
            </ac:spMkLst>
          </pc:spChg>
        </pc:sldLayoutChg>
        <pc:sldLayoutChg chg="modSp mod">
          <pc:chgData name="Sangeeta Sangeeta" userId="0a7c34ad-256e-4e91-9d57-d1394329109a" providerId="ADAL" clId="{580E0A34-C9F9-4582-9261-1162B3679C76}" dt="2020-10-20T08:48:28.223" v="18" actId="255"/>
          <pc:sldLayoutMkLst>
            <pc:docMk/>
            <pc:sldMasterMk cId="0" sldId="2147483660"/>
            <pc:sldLayoutMk cId="0" sldId="2147483649"/>
          </pc:sldLayoutMkLst>
          <pc:spChg chg="mod">
            <ac:chgData name="Sangeeta Sangeeta" userId="0a7c34ad-256e-4e91-9d57-d1394329109a" providerId="ADAL" clId="{580E0A34-C9F9-4582-9261-1162B3679C76}" dt="2020-10-20T08:48:13.398" v="10" actId="255"/>
            <ac:spMkLst>
              <pc:docMk/>
              <pc:sldMasterMk cId="0" sldId="2147483660"/>
              <pc:sldLayoutMk cId="0" sldId="2147483649"/>
              <ac:spMk id="23" creationId="{00000000-0000-0000-0000-000000000000}"/>
            </ac:spMkLst>
          </pc:spChg>
          <pc:spChg chg="mod">
            <ac:chgData name="Sangeeta Sangeeta" userId="0a7c34ad-256e-4e91-9d57-d1394329109a" providerId="ADAL" clId="{580E0A34-C9F9-4582-9261-1162B3679C76}" dt="2020-10-20T08:48:28.223" v="18" actId="255"/>
            <ac:spMkLst>
              <pc:docMk/>
              <pc:sldMasterMk cId="0" sldId="2147483660"/>
              <pc:sldLayoutMk cId="0" sldId="2147483649"/>
              <ac:spMk id="24" creationId="{00000000-0000-0000-0000-000000000000}"/>
            </ac:spMkLst>
          </pc:spChg>
        </pc:sldLayoutChg>
      </pc:sldMasterChg>
    </pc:docChg>
  </pc:docChgLst>
  <pc:docChgLst>
    <pc:chgData name="Mehdi El Krari" userId="a11af93c-be4a-4e62-887c-bbf0b2b067bd" providerId="ADAL" clId="{854BE96F-1D62-451D-8049-04DFF8B661B9}"/>
    <pc:docChg chg="modSld">
      <pc:chgData name="Mehdi El Krari" userId="a11af93c-be4a-4e62-887c-bbf0b2b067bd" providerId="ADAL" clId="{854BE96F-1D62-451D-8049-04DFF8B661B9}" dt="2023-07-14T11:56:14.244" v="26" actId="20577"/>
      <pc:docMkLst>
        <pc:docMk/>
      </pc:docMkLst>
      <pc:sldChg chg="mod modShow">
        <pc:chgData name="Mehdi El Krari" userId="a11af93c-be4a-4e62-887c-bbf0b2b067bd" providerId="ADAL" clId="{854BE96F-1D62-451D-8049-04DFF8B661B9}" dt="2023-07-14T11:56:02.105" v="25" actId="729"/>
        <pc:sldMkLst>
          <pc:docMk/>
          <pc:sldMk cId="3282295599" sldId="258"/>
        </pc:sldMkLst>
      </pc:sldChg>
      <pc:sldChg chg="mod modShow">
        <pc:chgData name="Mehdi El Krari" userId="a11af93c-be4a-4e62-887c-bbf0b2b067bd" providerId="ADAL" clId="{854BE96F-1D62-451D-8049-04DFF8B661B9}" dt="2023-07-14T11:56:02.105" v="25" actId="729"/>
        <pc:sldMkLst>
          <pc:docMk/>
          <pc:sldMk cId="749822327" sldId="260"/>
        </pc:sldMkLst>
      </pc:sldChg>
      <pc:sldChg chg="mod modShow">
        <pc:chgData name="Mehdi El Krari" userId="a11af93c-be4a-4e62-887c-bbf0b2b067bd" providerId="ADAL" clId="{854BE96F-1D62-451D-8049-04DFF8B661B9}" dt="2023-07-14T09:24:46.847" v="0" actId="729"/>
        <pc:sldMkLst>
          <pc:docMk/>
          <pc:sldMk cId="1441181642" sldId="852"/>
        </pc:sldMkLst>
      </pc:sldChg>
      <pc:sldChg chg="mod modShow">
        <pc:chgData name="Mehdi El Krari" userId="a11af93c-be4a-4e62-887c-bbf0b2b067bd" providerId="ADAL" clId="{854BE96F-1D62-451D-8049-04DFF8B661B9}" dt="2023-07-14T09:24:46.847" v="0" actId="729"/>
        <pc:sldMkLst>
          <pc:docMk/>
          <pc:sldMk cId="3690662332" sldId="958"/>
        </pc:sldMkLst>
      </pc:sldChg>
      <pc:sldChg chg="mod modShow">
        <pc:chgData name="Mehdi El Krari" userId="a11af93c-be4a-4e62-887c-bbf0b2b067bd" providerId="ADAL" clId="{854BE96F-1D62-451D-8049-04DFF8B661B9}" dt="2023-07-14T09:24:46.847" v="0" actId="729"/>
        <pc:sldMkLst>
          <pc:docMk/>
          <pc:sldMk cId="1242629565" sldId="959"/>
        </pc:sldMkLst>
      </pc:sldChg>
      <pc:sldChg chg="mod modShow">
        <pc:chgData name="Mehdi El Krari" userId="a11af93c-be4a-4e62-887c-bbf0b2b067bd" providerId="ADAL" clId="{854BE96F-1D62-451D-8049-04DFF8B661B9}" dt="2023-07-14T09:24:46.847" v="0" actId="729"/>
        <pc:sldMkLst>
          <pc:docMk/>
          <pc:sldMk cId="518356242" sldId="960"/>
        </pc:sldMkLst>
      </pc:sldChg>
      <pc:sldChg chg="mod modShow">
        <pc:chgData name="Mehdi El Krari" userId="a11af93c-be4a-4e62-887c-bbf0b2b067bd" providerId="ADAL" clId="{854BE96F-1D62-451D-8049-04DFF8B661B9}" dt="2023-07-14T09:24:46.847" v="0" actId="729"/>
        <pc:sldMkLst>
          <pc:docMk/>
          <pc:sldMk cId="2666144609" sldId="961"/>
        </pc:sldMkLst>
      </pc:sldChg>
      <pc:sldChg chg="modSp mod">
        <pc:chgData name="Mehdi El Krari" userId="a11af93c-be4a-4e62-887c-bbf0b2b067bd" providerId="ADAL" clId="{854BE96F-1D62-451D-8049-04DFF8B661B9}" dt="2023-07-14T09:25:11.344" v="24" actId="20577"/>
        <pc:sldMkLst>
          <pc:docMk/>
          <pc:sldMk cId="0" sldId="962"/>
        </pc:sldMkLst>
        <pc:spChg chg="mod">
          <ac:chgData name="Mehdi El Krari" userId="a11af93c-be4a-4e62-887c-bbf0b2b067bd" providerId="ADAL" clId="{854BE96F-1D62-451D-8049-04DFF8B661B9}" dt="2023-07-14T09:25:11.344" v="24" actId="20577"/>
          <ac:spMkLst>
            <pc:docMk/>
            <pc:sldMk cId="0" sldId="962"/>
            <ac:spMk id="4" creationId="{D78D505B-CFBD-4666-A470-11E8D72A103F}"/>
          </ac:spMkLst>
        </pc:spChg>
      </pc:sldChg>
      <pc:sldChg chg="mod modShow">
        <pc:chgData name="Mehdi El Krari" userId="a11af93c-be4a-4e62-887c-bbf0b2b067bd" providerId="ADAL" clId="{854BE96F-1D62-451D-8049-04DFF8B661B9}" dt="2023-07-14T09:24:46.847" v="0" actId="729"/>
        <pc:sldMkLst>
          <pc:docMk/>
          <pc:sldMk cId="147454175" sldId="965"/>
        </pc:sldMkLst>
      </pc:sldChg>
      <pc:sldChg chg="modSp mod">
        <pc:chgData name="Mehdi El Krari" userId="a11af93c-be4a-4e62-887c-bbf0b2b067bd" providerId="ADAL" clId="{854BE96F-1D62-451D-8049-04DFF8B661B9}" dt="2023-07-14T11:56:14.244" v="26" actId="20577"/>
        <pc:sldMkLst>
          <pc:docMk/>
          <pc:sldMk cId="1101690012" sldId="969"/>
        </pc:sldMkLst>
        <pc:spChg chg="mod">
          <ac:chgData name="Mehdi El Krari" userId="a11af93c-be4a-4e62-887c-bbf0b2b067bd" providerId="ADAL" clId="{854BE96F-1D62-451D-8049-04DFF8B661B9}" dt="2023-07-14T11:56:14.244" v="26" actId="20577"/>
          <ac:spMkLst>
            <pc:docMk/>
            <pc:sldMk cId="1101690012" sldId="969"/>
            <ac:spMk id="3" creationId="{41B8BF72-DD65-3606-0AC7-60ABBFBD6250}"/>
          </ac:spMkLst>
        </pc:spChg>
      </pc:sldChg>
    </pc:docChg>
  </pc:docChgLst>
  <pc:docChgLst>
    <pc:chgData name="Sangeeta Sangeeta" userId="0a7c34ad-256e-4e91-9d57-d1394329109a" providerId="ADAL" clId="{537E15A2-0EF2-44A6-9E6F-83E01E3662F3}"/>
    <pc:docChg chg="custSel delSld modSld">
      <pc:chgData name="Sangeeta Sangeeta" userId="0a7c34ad-256e-4e91-9d57-d1394329109a" providerId="ADAL" clId="{537E15A2-0EF2-44A6-9E6F-83E01E3662F3}" dt="2022-10-15T09:57:51.418" v="117" actId="20577"/>
      <pc:docMkLst>
        <pc:docMk/>
      </pc:docMkLst>
      <pc:sldChg chg="modSp mod">
        <pc:chgData name="Sangeeta Sangeeta" userId="0a7c34ad-256e-4e91-9d57-d1394329109a" providerId="ADAL" clId="{537E15A2-0EF2-44A6-9E6F-83E01E3662F3}" dt="2022-10-15T09:15:52.305" v="98" actId="20577"/>
        <pc:sldMkLst>
          <pc:docMk/>
          <pc:sldMk cId="2356810148" sldId="261"/>
        </pc:sldMkLst>
        <pc:spChg chg="mod">
          <ac:chgData name="Sangeeta Sangeeta" userId="0a7c34ad-256e-4e91-9d57-d1394329109a" providerId="ADAL" clId="{537E15A2-0EF2-44A6-9E6F-83E01E3662F3}" dt="2022-10-15T09:15:52.305" v="98" actId="20577"/>
          <ac:spMkLst>
            <pc:docMk/>
            <pc:sldMk cId="2356810148" sldId="261"/>
            <ac:spMk id="3" creationId="{5C13E945-D5A4-4317-816B-5E0CCA92C7DE}"/>
          </ac:spMkLst>
        </pc:spChg>
      </pc:sldChg>
      <pc:sldChg chg="del">
        <pc:chgData name="Sangeeta Sangeeta" userId="0a7c34ad-256e-4e91-9d57-d1394329109a" providerId="ADAL" clId="{537E15A2-0EF2-44A6-9E6F-83E01E3662F3}" dt="2022-10-15T09:00:46.434" v="0" actId="47"/>
        <pc:sldMkLst>
          <pc:docMk/>
          <pc:sldMk cId="0" sldId="819"/>
        </pc:sldMkLst>
      </pc:sldChg>
      <pc:sldChg chg="modSp mod">
        <pc:chgData name="Sangeeta Sangeeta" userId="0a7c34ad-256e-4e91-9d57-d1394329109a" providerId="ADAL" clId="{537E15A2-0EF2-44A6-9E6F-83E01E3662F3}" dt="2022-10-15T09:57:51.418" v="117" actId="20577"/>
        <pc:sldMkLst>
          <pc:docMk/>
          <pc:sldMk cId="873628453" sldId="820"/>
        </pc:sldMkLst>
        <pc:spChg chg="mod">
          <ac:chgData name="Sangeeta Sangeeta" userId="0a7c34ad-256e-4e91-9d57-d1394329109a" providerId="ADAL" clId="{537E15A2-0EF2-44A6-9E6F-83E01E3662F3}" dt="2022-10-15T09:57:51.418" v="117" actId="20577"/>
          <ac:spMkLst>
            <pc:docMk/>
            <pc:sldMk cId="873628453" sldId="820"/>
            <ac:spMk id="3" creationId="{1AF2EC5C-F267-4493-A20B-33863ED930B8}"/>
          </ac:spMkLst>
        </pc:spChg>
      </pc:sldChg>
    </pc:docChg>
  </pc:docChgLst>
  <pc:docChgLst>
    <pc:chgData name="Sangeeta Sangeeta" userId="0a7c34ad-256e-4e91-9d57-d1394329109a" providerId="ADAL" clId="{B223AC35-76FA-4053-8D56-46C9DF0C5AEB}"/>
    <pc:docChg chg="undo redo custSel addSld delSld modSld">
      <pc:chgData name="Sangeeta Sangeeta" userId="0a7c34ad-256e-4e91-9d57-d1394329109a" providerId="ADAL" clId="{B223AC35-76FA-4053-8D56-46C9DF0C5AEB}" dt="2022-11-01T21:56:54.973" v="2775"/>
      <pc:docMkLst>
        <pc:docMk/>
      </pc:docMkLst>
      <pc:sldChg chg="del">
        <pc:chgData name="Sangeeta Sangeeta" userId="0a7c34ad-256e-4e91-9d57-d1394329109a" providerId="ADAL" clId="{B223AC35-76FA-4053-8D56-46C9DF0C5AEB}" dt="2022-11-01T11:53:36.152" v="2227" actId="47"/>
        <pc:sldMkLst>
          <pc:docMk/>
          <pc:sldMk cId="0" sldId="256"/>
        </pc:sldMkLst>
      </pc:sldChg>
      <pc:sldChg chg="del">
        <pc:chgData name="Sangeeta Sangeeta" userId="0a7c34ad-256e-4e91-9d57-d1394329109a" providerId="ADAL" clId="{B223AC35-76FA-4053-8D56-46C9DF0C5AEB}" dt="2022-11-01T11:56:37.532" v="2242" actId="47"/>
        <pc:sldMkLst>
          <pc:docMk/>
          <pc:sldMk cId="0" sldId="257"/>
        </pc:sldMkLst>
      </pc:sldChg>
      <pc:sldChg chg="modSp mod">
        <pc:chgData name="Sangeeta Sangeeta" userId="0a7c34ad-256e-4e91-9d57-d1394329109a" providerId="ADAL" clId="{B223AC35-76FA-4053-8D56-46C9DF0C5AEB}" dt="2022-11-01T11:56:55.583" v="2298" actId="20577"/>
        <pc:sldMkLst>
          <pc:docMk/>
          <pc:sldMk cId="1657346564" sldId="259"/>
        </pc:sldMkLst>
        <pc:spChg chg="mod">
          <ac:chgData name="Sangeeta Sangeeta" userId="0a7c34ad-256e-4e91-9d57-d1394329109a" providerId="ADAL" clId="{B223AC35-76FA-4053-8D56-46C9DF0C5AEB}" dt="2022-11-01T11:56:55.583" v="2298" actId="20577"/>
          <ac:spMkLst>
            <pc:docMk/>
            <pc:sldMk cId="1657346564" sldId="259"/>
            <ac:spMk id="3" creationId="{C031FBFD-A541-42C1-AD43-0CCB2EC2AFB5}"/>
          </ac:spMkLst>
        </pc:spChg>
      </pc:sldChg>
      <pc:sldChg chg="modSp mod">
        <pc:chgData name="Sangeeta Sangeeta" userId="0a7c34ad-256e-4e91-9d57-d1394329109a" providerId="ADAL" clId="{B223AC35-76FA-4053-8D56-46C9DF0C5AEB}" dt="2022-11-01T11:57:13.152" v="2326" actId="20577"/>
        <pc:sldMkLst>
          <pc:docMk/>
          <pc:sldMk cId="2356810148" sldId="261"/>
        </pc:sldMkLst>
        <pc:spChg chg="mod">
          <ac:chgData name="Sangeeta Sangeeta" userId="0a7c34ad-256e-4e91-9d57-d1394329109a" providerId="ADAL" clId="{B223AC35-76FA-4053-8D56-46C9DF0C5AEB}" dt="2022-11-01T11:55:04.370" v="2241" actId="20577"/>
          <ac:spMkLst>
            <pc:docMk/>
            <pc:sldMk cId="2356810148" sldId="261"/>
            <ac:spMk id="2" creationId="{EC7C3461-546C-4A24-B885-CEA40F8491CB}"/>
          </ac:spMkLst>
        </pc:spChg>
        <pc:spChg chg="mod">
          <ac:chgData name="Sangeeta Sangeeta" userId="0a7c34ad-256e-4e91-9d57-d1394329109a" providerId="ADAL" clId="{B223AC35-76FA-4053-8D56-46C9DF0C5AEB}" dt="2022-11-01T11:57:13.152" v="2326" actId="20577"/>
          <ac:spMkLst>
            <pc:docMk/>
            <pc:sldMk cId="2356810148" sldId="261"/>
            <ac:spMk id="3" creationId="{5C13E945-D5A4-4317-816B-5E0CCA92C7DE}"/>
          </ac:spMkLst>
        </pc:spChg>
      </pc:sldChg>
      <pc:sldChg chg="addSp delSp modSp new mod modClrScheme chgLayout">
        <pc:chgData name="Sangeeta Sangeeta" userId="0a7c34ad-256e-4e91-9d57-d1394329109a" providerId="ADAL" clId="{B223AC35-76FA-4053-8D56-46C9DF0C5AEB}" dt="2022-10-15T11:16:10.470" v="13" actId="20577"/>
        <pc:sldMkLst>
          <pc:docMk/>
          <pc:sldMk cId="2600188105" sldId="821"/>
        </pc:sldMkLst>
        <pc:spChg chg="del mod ord">
          <ac:chgData name="Sangeeta Sangeeta" userId="0a7c34ad-256e-4e91-9d57-d1394329109a" providerId="ADAL" clId="{B223AC35-76FA-4053-8D56-46C9DF0C5AEB}" dt="2022-10-15T11:16:06.053" v="1" actId="700"/>
          <ac:spMkLst>
            <pc:docMk/>
            <pc:sldMk cId="2600188105" sldId="821"/>
            <ac:spMk id="2" creationId="{C2A35CCD-DDC5-DAC9-7B2D-448363BE8F15}"/>
          </ac:spMkLst>
        </pc:spChg>
        <pc:spChg chg="del mod ord">
          <ac:chgData name="Sangeeta Sangeeta" userId="0a7c34ad-256e-4e91-9d57-d1394329109a" providerId="ADAL" clId="{B223AC35-76FA-4053-8D56-46C9DF0C5AEB}" dt="2022-10-15T11:16:06.053" v="1" actId="700"/>
          <ac:spMkLst>
            <pc:docMk/>
            <pc:sldMk cId="2600188105" sldId="821"/>
            <ac:spMk id="3" creationId="{38285969-51BC-5B08-156C-4F883F1D4947}"/>
          </ac:spMkLst>
        </pc:spChg>
        <pc:spChg chg="add mod ord">
          <ac:chgData name="Sangeeta Sangeeta" userId="0a7c34ad-256e-4e91-9d57-d1394329109a" providerId="ADAL" clId="{B223AC35-76FA-4053-8D56-46C9DF0C5AEB}" dt="2022-10-15T11:16:10.470" v="13" actId="20577"/>
          <ac:spMkLst>
            <pc:docMk/>
            <pc:sldMk cId="2600188105" sldId="821"/>
            <ac:spMk id="4" creationId="{57DCF70E-6C70-FE47-6E75-0304FCB1BB65}"/>
          </ac:spMkLst>
        </pc:spChg>
        <pc:spChg chg="add mod ord">
          <ac:chgData name="Sangeeta Sangeeta" userId="0a7c34ad-256e-4e91-9d57-d1394329109a" providerId="ADAL" clId="{B223AC35-76FA-4053-8D56-46C9DF0C5AEB}" dt="2022-10-15T11:16:06.053" v="1" actId="700"/>
          <ac:spMkLst>
            <pc:docMk/>
            <pc:sldMk cId="2600188105" sldId="821"/>
            <ac:spMk id="5" creationId="{9795C795-6FA7-B26B-53A6-C32FBE987D0A}"/>
          </ac:spMkLst>
        </pc:spChg>
      </pc:sldChg>
      <pc:sldChg chg="modSp new del mod">
        <pc:chgData name="Sangeeta Sangeeta" userId="0a7c34ad-256e-4e91-9d57-d1394329109a" providerId="ADAL" clId="{B223AC35-76FA-4053-8D56-46C9DF0C5AEB}" dt="2022-10-21T06:16:16.534" v="1861" actId="2696"/>
        <pc:sldMkLst>
          <pc:docMk/>
          <pc:sldMk cId="2458527483" sldId="822"/>
        </pc:sldMkLst>
        <pc:spChg chg="mod">
          <ac:chgData name="Sangeeta Sangeeta" userId="0a7c34ad-256e-4e91-9d57-d1394329109a" providerId="ADAL" clId="{B223AC35-76FA-4053-8D56-46C9DF0C5AEB}" dt="2022-10-15T11:16:27.757" v="31" actId="20577"/>
          <ac:spMkLst>
            <pc:docMk/>
            <pc:sldMk cId="2458527483" sldId="822"/>
            <ac:spMk id="3" creationId="{E1A3F9F4-9B6C-B317-5C6F-BDE3259DB82E}"/>
          </ac:spMkLst>
        </pc:spChg>
      </pc:sldChg>
      <pc:sldChg chg="modSp add mod">
        <pc:chgData name="Sangeeta Sangeeta" userId="0a7c34ad-256e-4e91-9d57-d1394329109a" providerId="ADAL" clId="{B223AC35-76FA-4053-8D56-46C9DF0C5AEB}" dt="2022-10-21T06:16:42.276" v="1881" actId="21"/>
        <pc:sldMkLst>
          <pc:docMk/>
          <pc:sldMk cId="3239180484" sldId="822"/>
        </pc:sldMkLst>
        <pc:spChg chg="mod">
          <ac:chgData name="Sangeeta Sangeeta" userId="0a7c34ad-256e-4e91-9d57-d1394329109a" providerId="ADAL" clId="{B223AC35-76FA-4053-8D56-46C9DF0C5AEB}" dt="2022-10-21T06:16:42.276" v="1881" actId="21"/>
          <ac:spMkLst>
            <pc:docMk/>
            <pc:sldMk cId="3239180484" sldId="822"/>
            <ac:spMk id="3" creationId="{E1A3F9F4-9B6C-B317-5C6F-BDE3259DB82E}"/>
          </ac:spMkLst>
        </pc:spChg>
      </pc:sldChg>
      <pc:sldChg chg="addSp modSp new mod">
        <pc:chgData name="Sangeeta Sangeeta" userId="0a7c34ad-256e-4e91-9d57-d1394329109a" providerId="ADAL" clId="{B223AC35-76FA-4053-8D56-46C9DF0C5AEB}" dt="2022-11-01T11:57:41.892" v="2328" actId="113"/>
        <pc:sldMkLst>
          <pc:docMk/>
          <pc:sldMk cId="2553389200" sldId="823"/>
        </pc:sldMkLst>
        <pc:spChg chg="mod">
          <ac:chgData name="Sangeeta Sangeeta" userId="0a7c34ad-256e-4e91-9d57-d1394329109a" providerId="ADAL" clId="{B223AC35-76FA-4053-8D56-46C9DF0C5AEB}" dt="2022-10-15T11:27:53.211" v="108" actId="20577"/>
          <ac:spMkLst>
            <pc:docMk/>
            <pc:sldMk cId="2553389200" sldId="823"/>
            <ac:spMk id="2" creationId="{B1E6CAE8-ADC1-B7B6-A0C9-CDF95DE8A589}"/>
          </ac:spMkLst>
        </pc:spChg>
        <pc:spChg chg="mod">
          <ac:chgData name="Sangeeta Sangeeta" userId="0a7c34ad-256e-4e91-9d57-d1394329109a" providerId="ADAL" clId="{B223AC35-76FA-4053-8D56-46C9DF0C5AEB}" dt="2022-11-01T11:57:41.892" v="2328" actId="113"/>
          <ac:spMkLst>
            <pc:docMk/>
            <pc:sldMk cId="2553389200" sldId="823"/>
            <ac:spMk id="3" creationId="{D9F8363F-0F23-DA9E-E69F-14373C3644FA}"/>
          </ac:spMkLst>
        </pc:spChg>
        <pc:spChg chg="add mod">
          <ac:chgData name="Sangeeta Sangeeta" userId="0a7c34ad-256e-4e91-9d57-d1394329109a" providerId="ADAL" clId="{B223AC35-76FA-4053-8D56-46C9DF0C5AEB}" dt="2022-10-15T12:08:05.550" v="391" actId="14100"/>
          <ac:spMkLst>
            <pc:docMk/>
            <pc:sldMk cId="2553389200" sldId="823"/>
            <ac:spMk id="5" creationId="{3AEDF842-C348-D254-C2B2-0290B3FA7944}"/>
          </ac:spMkLst>
        </pc:spChg>
        <pc:picChg chg="add mod">
          <ac:chgData name="Sangeeta Sangeeta" userId="0a7c34ad-256e-4e91-9d57-d1394329109a" providerId="ADAL" clId="{B223AC35-76FA-4053-8D56-46C9DF0C5AEB}" dt="2022-10-15T11:27:41.103" v="87" actId="1076"/>
          <ac:picMkLst>
            <pc:docMk/>
            <pc:sldMk cId="2553389200" sldId="823"/>
            <ac:picMk id="7" creationId="{4B08E8ED-6A8D-B4A5-0EA8-D5129B480EF3}"/>
          </ac:picMkLst>
        </pc:picChg>
      </pc:sldChg>
      <pc:sldChg chg="modSp new mod">
        <pc:chgData name="Sangeeta Sangeeta" userId="0a7c34ad-256e-4e91-9d57-d1394329109a" providerId="ADAL" clId="{B223AC35-76FA-4053-8D56-46C9DF0C5AEB}" dt="2022-11-01T12:01:02.493" v="2336" actId="20577"/>
        <pc:sldMkLst>
          <pc:docMk/>
          <pc:sldMk cId="496283824" sldId="824"/>
        </pc:sldMkLst>
        <pc:spChg chg="mod">
          <ac:chgData name="Sangeeta Sangeeta" userId="0a7c34ad-256e-4e91-9d57-d1394329109a" providerId="ADAL" clId="{B223AC35-76FA-4053-8D56-46C9DF0C5AEB}" dt="2022-11-01T12:00:20.999" v="2329"/>
          <ac:spMkLst>
            <pc:docMk/>
            <pc:sldMk cId="496283824" sldId="824"/>
            <ac:spMk id="2" creationId="{4C9DA91E-9E27-0F96-4166-1B2BD8D8DB90}"/>
          </ac:spMkLst>
        </pc:spChg>
        <pc:spChg chg="mod">
          <ac:chgData name="Sangeeta Sangeeta" userId="0a7c34ad-256e-4e91-9d57-d1394329109a" providerId="ADAL" clId="{B223AC35-76FA-4053-8D56-46C9DF0C5AEB}" dt="2022-11-01T12:01:02.493" v="2336" actId="20577"/>
          <ac:spMkLst>
            <pc:docMk/>
            <pc:sldMk cId="496283824" sldId="824"/>
            <ac:spMk id="3" creationId="{9E735887-A9FB-4F04-E6E1-C7CD9E18AB50}"/>
          </ac:spMkLst>
        </pc:spChg>
      </pc:sldChg>
      <pc:sldChg chg="addSp delSp modSp new mod">
        <pc:chgData name="Sangeeta Sangeeta" userId="0a7c34ad-256e-4e91-9d57-d1394329109a" providerId="ADAL" clId="{B223AC35-76FA-4053-8D56-46C9DF0C5AEB}" dt="2022-11-01T12:02:32.147" v="2344" actId="113"/>
        <pc:sldMkLst>
          <pc:docMk/>
          <pc:sldMk cId="4081686198" sldId="825"/>
        </pc:sldMkLst>
        <pc:spChg chg="mod">
          <ac:chgData name="Sangeeta Sangeeta" userId="0a7c34ad-256e-4e91-9d57-d1394329109a" providerId="ADAL" clId="{B223AC35-76FA-4053-8D56-46C9DF0C5AEB}" dt="2022-11-01T12:00:23.925" v="2330"/>
          <ac:spMkLst>
            <pc:docMk/>
            <pc:sldMk cId="4081686198" sldId="825"/>
            <ac:spMk id="2" creationId="{136DCACA-CF66-E653-DAD3-6AD25D4FF3D8}"/>
          </ac:spMkLst>
        </pc:spChg>
        <pc:spChg chg="mod">
          <ac:chgData name="Sangeeta Sangeeta" userId="0a7c34ad-256e-4e91-9d57-d1394329109a" providerId="ADAL" clId="{B223AC35-76FA-4053-8D56-46C9DF0C5AEB}" dt="2022-11-01T12:02:32.147" v="2344" actId="113"/>
          <ac:spMkLst>
            <pc:docMk/>
            <pc:sldMk cId="4081686198" sldId="825"/>
            <ac:spMk id="3" creationId="{8A15AD09-F107-4BA3-3DD7-BABF0863AEAF}"/>
          </ac:spMkLst>
        </pc:spChg>
        <pc:spChg chg="add del">
          <ac:chgData name="Sangeeta Sangeeta" userId="0a7c34ad-256e-4e91-9d57-d1394329109a" providerId="ADAL" clId="{B223AC35-76FA-4053-8D56-46C9DF0C5AEB}" dt="2022-10-15T11:23:29.770" v="74" actId="22"/>
          <ac:spMkLst>
            <pc:docMk/>
            <pc:sldMk cId="4081686198" sldId="825"/>
            <ac:spMk id="5" creationId="{73D9C850-BAB9-2329-A6D0-C4B3D8E0F77B}"/>
          </ac:spMkLst>
        </pc:spChg>
        <pc:picChg chg="add mod">
          <ac:chgData name="Sangeeta Sangeeta" userId="0a7c34ad-256e-4e91-9d57-d1394329109a" providerId="ADAL" clId="{B223AC35-76FA-4053-8D56-46C9DF0C5AEB}" dt="2022-11-01T12:01:59.876" v="2342" actId="1076"/>
          <ac:picMkLst>
            <pc:docMk/>
            <pc:sldMk cId="4081686198" sldId="825"/>
            <ac:picMk id="7" creationId="{12216AE1-616D-5DA7-448D-C1BC90124CEE}"/>
          </ac:picMkLst>
        </pc:picChg>
      </pc:sldChg>
      <pc:sldChg chg="addSp modSp new mod">
        <pc:chgData name="Sangeeta Sangeeta" userId="0a7c34ad-256e-4e91-9d57-d1394329109a" providerId="ADAL" clId="{B223AC35-76FA-4053-8D56-46C9DF0C5AEB}" dt="2022-11-01T12:03:01.849" v="2355" actId="20577"/>
        <pc:sldMkLst>
          <pc:docMk/>
          <pc:sldMk cId="3721727619" sldId="826"/>
        </pc:sldMkLst>
        <pc:spChg chg="mod">
          <ac:chgData name="Sangeeta Sangeeta" userId="0a7c34ad-256e-4e91-9d57-d1394329109a" providerId="ADAL" clId="{B223AC35-76FA-4053-8D56-46C9DF0C5AEB}" dt="2022-10-15T11:28:29.425" v="120" actId="20577"/>
          <ac:spMkLst>
            <pc:docMk/>
            <pc:sldMk cId="3721727619" sldId="826"/>
            <ac:spMk id="2" creationId="{EDE81819-C437-BC52-A16D-40CC2E4C8BDE}"/>
          </ac:spMkLst>
        </pc:spChg>
        <pc:spChg chg="mod">
          <ac:chgData name="Sangeeta Sangeeta" userId="0a7c34ad-256e-4e91-9d57-d1394329109a" providerId="ADAL" clId="{B223AC35-76FA-4053-8D56-46C9DF0C5AEB}" dt="2022-11-01T12:03:01.849" v="2355" actId="20577"/>
          <ac:spMkLst>
            <pc:docMk/>
            <pc:sldMk cId="3721727619" sldId="826"/>
            <ac:spMk id="3" creationId="{CE2FC015-9BDA-AA83-12EA-FEEF33CEB322}"/>
          </ac:spMkLst>
        </pc:spChg>
        <pc:spChg chg="add mod">
          <ac:chgData name="Sangeeta Sangeeta" userId="0a7c34ad-256e-4e91-9d57-d1394329109a" providerId="ADAL" clId="{B223AC35-76FA-4053-8D56-46C9DF0C5AEB}" dt="2022-10-15T12:08:14.764" v="392"/>
          <ac:spMkLst>
            <pc:docMk/>
            <pc:sldMk cId="3721727619" sldId="826"/>
            <ac:spMk id="6" creationId="{C6A582BE-34E5-EA6D-93E0-0CEEB94946C6}"/>
          </ac:spMkLst>
        </pc:spChg>
        <pc:picChg chg="add mod">
          <ac:chgData name="Sangeeta Sangeeta" userId="0a7c34ad-256e-4e91-9d57-d1394329109a" providerId="ADAL" clId="{B223AC35-76FA-4053-8D56-46C9DF0C5AEB}" dt="2022-10-15T11:29:03.269" v="188" actId="1076"/>
          <ac:picMkLst>
            <pc:docMk/>
            <pc:sldMk cId="3721727619" sldId="826"/>
            <ac:picMk id="5" creationId="{46FFCBC2-6043-E4BA-2935-4207B1784CE1}"/>
          </ac:picMkLst>
        </pc:picChg>
      </pc:sldChg>
      <pc:sldChg chg="addSp modSp new mod">
        <pc:chgData name="Sangeeta Sangeeta" userId="0a7c34ad-256e-4e91-9d57-d1394329109a" providerId="ADAL" clId="{B223AC35-76FA-4053-8D56-46C9DF0C5AEB}" dt="2022-11-01T12:03:33.523" v="2401" actId="20577"/>
        <pc:sldMkLst>
          <pc:docMk/>
          <pc:sldMk cId="140897538" sldId="827"/>
        </pc:sldMkLst>
        <pc:spChg chg="mod">
          <ac:chgData name="Sangeeta Sangeeta" userId="0a7c34ad-256e-4e91-9d57-d1394329109a" providerId="ADAL" clId="{B223AC35-76FA-4053-8D56-46C9DF0C5AEB}" dt="2022-10-15T12:04:54.392" v="295" actId="20577"/>
          <ac:spMkLst>
            <pc:docMk/>
            <pc:sldMk cId="140897538" sldId="827"/>
            <ac:spMk id="2" creationId="{CF6140DA-B062-0411-7A98-FE945143ECAE}"/>
          </ac:spMkLst>
        </pc:spChg>
        <pc:spChg chg="mod">
          <ac:chgData name="Sangeeta Sangeeta" userId="0a7c34ad-256e-4e91-9d57-d1394329109a" providerId="ADAL" clId="{B223AC35-76FA-4053-8D56-46C9DF0C5AEB}" dt="2022-11-01T12:03:33.523" v="2401" actId="20577"/>
          <ac:spMkLst>
            <pc:docMk/>
            <pc:sldMk cId="140897538" sldId="827"/>
            <ac:spMk id="3" creationId="{C3CD7D99-B65A-B9A5-7090-564977922D4A}"/>
          </ac:spMkLst>
        </pc:spChg>
        <pc:spChg chg="add mod">
          <ac:chgData name="Sangeeta Sangeeta" userId="0a7c34ad-256e-4e91-9d57-d1394329109a" providerId="ADAL" clId="{B223AC35-76FA-4053-8D56-46C9DF0C5AEB}" dt="2022-10-15T12:08:20.220" v="393"/>
          <ac:spMkLst>
            <pc:docMk/>
            <pc:sldMk cId="140897538" sldId="827"/>
            <ac:spMk id="7" creationId="{2BCFD770-9D31-F716-2E6D-65E7EF15A6A0}"/>
          </ac:spMkLst>
        </pc:spChg>
        <pc:picChg chg="add mod">
          <ac:chgData name="Sangeeta Sangeeta" userId="0a7c34ad-256e-4e91-9d57-d1394329109a" providerId="ADAL" clId="{B223AC35-76FA-4053-8D56-46C9DF0C5AEB}" dt="2022-10-15T11:32:48.795" v="192" actId="1076"/>
          <ac:picMkLst>
            <pc:docMk/>
            <pc:sldMk cId="140897538" sldId="827"/>
            <ac:picMk id="4" creationId="{E1E7B153-BCEA-44CA-6991-96A78E22D229}"/>
          </ac:picMkLst>
        </pc:picChg>
        <pc:cxnChg chg="add mod">
          <ac:chgData name="Sangeeta Sangeeta" userId="0a7c34ad-256e-4e91-9d57-d1394329109a" providerId="ADAL" clId="{B223AC35-76FA-4053-8D56-46C9DF0C5AEB}" dt="2022-10-15T11:34:24.629" v="283" actId="13822"/>
          <ac:cxnSpMkLst>
            <pc:docMk/>
            <pc:sldMk cId="140897538" sldId="827"/>
            <ac:cxnSpMk id="6" creationId="{595E7D32-C5E5-741B-2D7C-45A30858B4C3}"/>
          </ac:cxnSpMkLst>
        </pc:cxnChg>
      </pc:sldChg>
      <pc:sldChg chg="addSp delSp modSp new mod modClrScheme chgLayout">
        <pc:chgData name="Sangeeta Sangeeta" userId="0a7c34ad-256e-4e91-9d57-d1394329109a" providerId="ADAL" clId="{B223AC35-76FA-4053-8D56-46C9DF0C5AEB}" dt="2022-10-15T12:05:16.623" v="301" actId="20577"/>
        <pc:sldMkLst>
          <pc:docMk/>
          <pc:sldMk cId="3052744243" sldId="828"/>
        </pc:sldMkLst>
        <pc:spChg chg="del mod ord">
          <ac:chgData name="Sangeeta Sangeeta" userId="0a7c34ad-256e-4e91-9d57-d1394329109a" providerId="ADAL" clId="{B223AC35-76FA-4053-8D56-46C9DF0C5AEB}" dt="2022-10-15T12:05:04.947" v="297" actId="700"/>
          <ac:spMkLst>
            <pc:docMk/>
            <pc:sldMk cId="3052744243" sldId="828"/>
            <ac:spMk id="2" creationId="{7B1DC8F3-20D4-B99D-81CC-264DA2856BB2}"/>
          </ac:spMkLst>
        </pc:spChg>
        <pc:spChg chg="del mod ord">
          <ac:chgData name="Sangeeta Sangeeta" userId="0a7c34ad-256e-4e91-9d57-d1394329109a" providerId="ADAL" clId="{B223AC35-76FA-4053-8D56-46C9DF0C5AEB}" dt="2022-10-15T12:05:04.947" v="297" actId="700"/>
          <ac:spMkLst>
            <pc:docMk/>
            <pc:sldMk cId="3052744243" sldId="828"/>
            <ac:spMk id="3" creationId="{BA954453-46E3-0844-CE62-B98379DC5C1D}"/>
          </ac:spMkLst>
        </pc:spChg>
        <pc:spChg chg="add mod ord">
          <ac:chgData name="Sangeeta Sangeeta" userId="0a7c34ad-256e-4e91-9d57-d1394329109a" providerId="ADAL" clId="{B223AC35-76FA-4053-8D56-46C9DF0C5AEB}" dt="2022-10-15T12:05:16.623" v="301" actId="20577"/>
          <ac:spMkLst>
            <pc:docMk/>
            <pc:sldMk cId="3052744243" sldId="828"/>
            <ac:spMk id="4" creationId="{AB4E50BB-5DD2-9139-164F-CB610F563C13}"/>
          </ac:spMkLst>
        </pc:spChg>
        <pc:spChg chg="add mod ord">
          <ac:chgData name="Sangeeta Sangeeta" userId="0a7c34ad-256e-4e91-9d57-d1394329109a" providerId="ADAL" clId="{B223AC35-76FA-4053-8D56-46C9DF0C5AEB}" dt="2022-10-15T12:05:04.947" v="297" actId="700"/>
          <ac:spMkLst>
            <pc:docMk/>
            <pc:sldMk cId="3052744243" sldId="828"/>
            <ac:spMk id="5" creationId="{C3F4D429-CDEA-F289-2959-3C6E5D91EEA9}"/>
          </ac:spMkLst>
        </pc:spChg>
      </pc:sldChg>
      <pc:sldChg chg="addSp modSp new mod">
        <pc:chgData name="Sangeeta Sangeeta" userId="0a7c34ad-256e-4e91-9d57-d1394329109a" providerId="ADAL" clId="{B223AC35-76FA-4053-8D56-46C9DF0C5AEB}" dt="2022-11-01T21:11:22.078" v="2554"/>
        <pc:sldMkLst>
          <pc:docMk/>
          <pc:sldMk cId="333841684" sldId="829"/>
        </pc:sldMkLst>
        <pc:spChg chg="mod">
          <ac:chgData name="Sangeeta Sangeeta" userId="0a7c34ad-256e-4e91-9d57-d1394329109a" providerId="ADAL" clId="{B223AC35-76FA-4053-8D56-46C9DF0C5AEB}" dt="2022-11-01T21:11:22.078" v="2554"/>
          <ac:spMkLst>
            <pc:docMk/>
            <pc:sldMk cId="333841684" sldId="829"/>
            <ac:spMk id="2" creationId="{8D0BE719-2A8F-B8A1-4674-4F6A43B04B04}"/>
          </ac:spMkLst>
        </pc:spChg>
        <pc:spChg chg="mod">
          <ac:chgData name="Sangeeta Sangeeta" userId="0a7c34ad-256e-4e91-9d57-d1394329109a" providerId="ADAL" clId="{B223AC35-76FA-4053-8D56-46C9DF0C5AEB}" dt="2022-10-15T13:09:05.229" v="632"/>
          <ac:spMkLst>
            <pc:docMk/>
            <pc:sldMk cId="333841684" sldId="829"/>
            <ac:spMk id="3" creationId="{E8246160-10B3-B775-FCF1-24912AF806E5}"/>
          </ac:spMkLst>
        </pc:spChg>
        <pc:spChg chg="add mod">
          <ac:chgData name="Sangeeta Sangeeta" userId="0a7c34ad-256e-4e91-9d57-d1394329109a" providerId="ADAL" clId="{B223AC35-76FA-4053-8D56-46C9DF0C5AEB}" dt="2022-10-15T13:09:50.803" v="642" actId="1076"/>
          <ac:spMkLst>
            <pc:docMk/>
            <pc:sldMk cId="333841684" sldId="829"/>
            <ac:spMk id="5" creationId="{4E7A12CA-0022-8D4D-22CA-D5C35E878D1D}"/>
          </ac:spMkLst>
        </pc:spChg>
        <pc:picChg chg="add mod">
          <ac:chgData name="Sangeeta Sangeeta" userId="0a7c34ad-256e-4e91-9d57-d1394329109a" providerId="ADAL" clId="{B223AC35-76FA-4053-8D56-46C9DF0C5AEB}" dt="2022-10-15T13:09:59.500" v="645" actId="13822"/>
          <ac:picMkLst>
            <pc:docMk/>
            <pc:sldMk cId="333841684" sldId="829"/>
            <ac:picMk id="7" creationId="{79436271-98C8-1EFF-7B7B-98E0158B508F}"/>
          </ac:picMkLst>
        </pc:picChg>
      </pc:sldChg>
      <pc:sldChg chg="modSp new mod">
        <pc:chgData name="Sangeeta Sangeeta" userId="0a7c34ad-256e-4e91-9d57-d1394329109a" providerId="ADAL" clId="{B223AC35-76FA-4053-8D56-46C9DF0C5AEB}" dt="2022-11-01T12:23:19.733" v="2536" actId="15"/>
        <pc:sldMkLst>
          <pc:docMk/>
          <pc:sldMk cId="2590211999" sldId="830"/>
        </pc:sldMkLst>
        <pc:spChg chg="mod">
          <ac:chgData name="Sangeeta Sangeeta" userId="0a7c34ad-256e-4e91-9d57-d1394329109a" providerId="ADAL" clId="{B223AC35-76FA-4053-8D56-46C9DF0C5AEB}" dt="2022-11-01T12:19:22.645" v="2527" actId="20577"/>
          <ac:spMkLst>
            <pc:docMk/>
            <pc:sldMk cId="2590211999" sldId="830"/>
            <ac:spMk id="2" creationId="{E6302F68-2425-4E9A-0DC4-698775C3B356}"/>
          </ac:spMkLst>
        </pc:spChg>
        <pc:spChg chg="mod">
          <ac:chgData name="Sangeeta Sangeeta" userId="0a7c34ad-256e-4e91-9d57-d1394329109a" providerId="ADAL" clId="{B223AC35-76FA-4053-8D56-46C9DF0C5AEB}" dt="2022-11-01T12:23:19.733" v="2536" actId="15"/>
          <ac:spMkLst>
            <pc:docMk/>
            <pc:sldMk cId="2590211999" sldId="830"/>
            <ac:spMk id="3" creationId="{BEC6CD8D-CD58-C594-C62B-6DE5C35C8AAB}"/>
          </ac:spMkLst>
        </pc:spChg>
      </pc:sldChg>
      <pc:sldChg chg="addSp modSp new mod">
        <pc:chgData name="Sangeeta Sangeeta" userId="0a7c34ad-256e-4e91-9d57-d1394329109a" providerId="ADAL" clId="{B223AC35-76FA-4053-8D56-46C9DF0C5AEB}" dt="2022-11-01T21:05:37.975" v="2540" actId="20577"/>
        <pc:sldMkLst>
          <pc:docMk/>
          <pc:sldMk cId="349826451" sldId="831"/>
        </pc:sldMkLst>
        <pc:spChg chg="mod">
          <ac:chgData name="Sangeeta Sangeeta" userId="0a7c34ad-256e-4e91-9d57-d1394329109a" providerId="ADAL" clId="{B223AC35-76FA-4053-8D56-46C9DF0C5AEB}" dt="2022-11-01T21:05:37.975" v="2540" actId="20577"/>
          <ac:spMkLst>
            <pc:docMk/>
            <pc:sldMk cId="349826451" sldId="831"/>
            <ac:spMk id="2" creationId="{4BB9B66F-41A8-B230-5B73-92A70F95B2B6}"/>
          </ac:spMkLst>
        </pc:spChg>
        <pc:spChg chg="mod">
          <ac:chgData name="Sangeeta Sangeeta" userId="0a7c34ad-256e-4e91-9d57-d1394329109a" providerId="ADAL" clId="{B223AC35-76FA-4053-8D56-46C9DF0C5AEB}" dt="2022-10-15T12:18:25.773" v="407" actId="20577"/>
          <ac:spMkLst>
            <pc:docMk/>
            <pc:sldMk cId="349826451" sldId="831"/>
            <ac:spMk id="3" creationId="{64B1C790-7C0C-4F67-62D1-BDBA9EEC731C}"/>
          </ac:spMkLst>
        </pc:spChg>
        <pc:picChg chg="add mod">
          <ac:chgData name="Sangeeta Sangeeta" userId="0a7c34ad-256e-4e91-9d57-d1394329109a" providerId="ADAL" clId="{B223AC35-76FA-4053-8D56-46C9DF0C5AEB}" dt="2022-10-15T12:19:43.251" v="409" actId="1076"/>
          <ac:picMkLst>
            <pc:docMk/>
            <pc:sldMk cId="349826451" sldId="831"/>
            <ac:picMk id="5" creationId="{F7FDBB9B-6817-76B4-B91F-FE29028F468C}"/>
          </ac:picMkLst>
        </pc:picChg>
      </pc:sldChg>
      <pc:sldChg chg="addSp delSp modSp new mod">
        <pc:chgData name="Sangeeta Sangeeta" userId="0a7c34ad-256e-4e91-9d57-d1394329109a" providerId="ADAL" clId="{B223AC35-76FA-4053-8D56-46C9DF0C5AEB}" dt="2022-11-01T21:06:29.104" v="2553" actId="20577"/>
        <pc:sldMkLst>
          <pc:docMk/>
          <pc:sldMk cId="3226238878" sldId="832"/>
        </pc:sldMkLst>
        <pc:spChg chg="mod">
          <ac:chgData name="Sangeeta Sangeeta" userId="0a7c34ad-256e-4e91-9d57-d1394329109a" providerId="ADAL" clId="{B223AC35-76FA-4053-8D56-46C9DF0C5AEB}" dt="2022-11-01T21:06:29.104" v="2553" actId="20577"/>
          <ac:spMkLst>
            <pc:docMk/>
            <pc:sldMk cId="3226238878" sldId="832"/>
            <ac:spMk id="2" creationId="{5F389CCE-490A-99AF-F611-432C4BFF58F9}"/>
          </ac:spMkLst>
        </pc:spChg>
        <pc:spChg chg="mod">
          <ac:chgData name="Sangeeta Sangeeta" userId="0a7c34ad-256e-4e91-9d57-d1394329109a" providerId="ADAL" clId="{B223AC35-76FA-4053-8D56-46C9DF0C5AEB}" dt="2022-10-15T12:53:37.440" v="488" actId="207"/>
          <ac:spMkLst>
            <pc:docMk/>
            <pc:sldMk cId="3226238878" sldId="832"/>
            <ac:spMk id="3" creationId="{D4A9CEE1-FC5E-5BF0-F568-130BBD3C2C37}"/>
          </ac:spMkLst>
        </pc:spChg>
        <pc:spChg chg="add mod">
          <ac:chgData name="Sangeeta Sangeeta" userId="0a7c34ad-256e-4e91-9d57-d1394329109a" providerId="ADAL" clId="{B223AC35-76FA-4053-8D56-46C9DF0C5AEB}" dt="2022-10-15T12:58:10.947" v="500" actId="113"/>
          <ac:spMkLst>
            <pc:docMk/>
            <pc:sldMk cId="3226238878" sldId="832"/>
            <ac:spMk id="7" creationId="{EC987AA7-2407-0D24-AD8B-A64F867BD04E}"/>
          </ac:spMkLst>
        </pc:spChg>
        <pc:spChg chg="add mod">
          <ac:chgData name="Sangeeta Sangeeta" userId="0a7c34ad-256e-4e91-9d57-d1394329109a" providerId="ADAL" clId="{B223AC35-76FA-4053-8D56-46C9DF0C5AEB}" dt="2022-10-15T12:58:50.392" v="579" actId="13822"/>
          <ac:spMkLst>
            <pc:docMk/>
            <pc:sldMk cId="3226238878" sldId="832"/>
            <ac:spMk id="8" creationId="{4A046B82-A5DA-AAFE-97DC-C7251C8212B3}"/>
          </ac:spMkLst>
        </pc:spChg>
        <pc:graphicFrameChg chg="add del mod">
          <ac:chgData name="Sangeeta Sangeeta" userId="0a7c34ad-256e-4e91-9d57-d1394329109a" providerId="ADAL" clId="{B223AC35-76FA-4053-8D56-46C9DF0C5AEB}" dt="2022-10-15T12:47:54.438" v="467"/>
          <ac:graphicFrameMkLst>
            <pc:docMk/>
            <pc:sldMk cId="3226238878" sldId="832"/>
            <ac:graphicFrameMk id="4" creationId="{89E502E9-DCC1-8E47-57E0-00875796A470}"/>
          </ac:graphicFrameMkLst>
        </pc:graphicFrameChg>
        <pc:graphicFrameChg chg="add del mod">
          <ac:chgData name="Sangeeta Sangeeta" userId="0a7c34ad-256e-4e91-9d57-d1394329109a" providerId="ADAL" clId="{B223AC35-76FA-4053-8D56-46C9DF0C5AEB}" dt="2022-10-15T12:48:01.352" v="472"/>
          <ac:graphicFrameMkLst>
            <pc:docMk/>
            <pc:sldMk cId="3226238878" sldId="832"/>
            <ac:graphicFrameMk id="5" creationId="{108EF57E-9C46-BD3E-CB9E-0807E6501047}"/>
          </ac:graphicFrameMkLst>
        </pc:graphicFrameChg>
        <pc:cxnChg chg="add">
          <ac:chgData name="Sangeeta Sangeeta" userId="0a7c34ad-256e-4e91-9d57-d1394329109a" providerId="ADAL" clId="{B223AC35-76FA-4053-8D56-46C9DF0C5AEB}" dt="2022-10-15T12:58:58.858" v="580" actId="11529"/>
          <ac:cxnSpMkLst>
            <pc:docMk/>
            <pc:sldMk cId="3226238878" sldId="832"/>
            <ac:cxnSpMk id="10" creationId="{363C21EB-1D86-E3D1-5A26-097DEE1EFD86}"/>
          </ac:cxnSpMkLst>
        </pc:cxnChg>
      </pc:sldChg>
      <pc:sldChg chg="addSp delSp modSp new mod">
        <pc:chgData name="Sangeeta Sangeeta" userId="0a7c34ad-256e-4e91-9d57-d1394329109a" providerId="ADAL" clId="{B223AC35-76FA-4053-8D56-46C9DF0C5AEB}" dt="2022-11-01T21:06:12.505" v="2543" actId="1076"/>
        <pc:sldMkLst>
          <pc:docMk/>
          <pc:sldMk cId="2353766667" sldId="833"/>
        </pc:sldMkLst>
        <pc:spChg chg="mod">
          <ac:chgData name="Sangeeta Sangeeta" userId="0a7c34ad-256e-4e91-9d57-d1394329109a" providerId="ADAL" clId="{B223AC35-76FA-4053-8D56-46C9DF0C5AEB}" dt="2022-10-15T12:20:03.019" v="415"/>
          <ac:spMkLst>
            <pc:docMk/>
            <pc:sldMk cId="2353766667" sldId="833"/>
            <ac:spMk id="2" creationId="{88C433CC-F93E-B63C-4EDB-795D30BF6E71}"/>
          </ac:spMkLst>
        </pc:spChg>
        <pc:spChg chg="mod">
          <ac:chgData name="Sangeeta Sangeeta" userId="0a7c34ad-256e-4e91-9d57-d1394329109a" providerId="ADAL" clId="{B223AC35-76FA-4053-8D56-46C9DF0C5AEB}" dt="2022-10-15T12:20:49.098" v="427" actId="113"/>
          <ac:spMkLst>
            <pc:docMk/>
            <pc:sldMk cId="2353766667" sldId="833"/>
            <ac:spMk id="3" creationId="{EDFB445D-F9A8-464A-9EC0-832F3F4B8D10}"/>
          </ac:spMkLst>
        </pc:spChg>
        <pc:spChg chg="add del">
          <ac:chgData name="Sangeeta Sangeeta" userId="0a7c34ad-256e-4e91-9d57-d1394329109a" providerId="ADAL" clId="{B223AC35-76FA-4053-8D56-46C9DF0C5AEB}" dt="2022-10-15T12:20:19.430" v="417" actId="22"/>
          <ac:spMkLst>
            <pc:docMk/>
            <pc:sldMk cId="2353766667" sldId="833"/>
            <ac:spMk id="5" creationId="{F1A11EA7-D7A9-82EC-3562-4CB4591BB62F}"/>
          </ac:spMkLst>
        </pc:spChg>
        <pc:spChg chg="add mod">
          <ac:chgData name="Sangeeta Sangeeta" userId="0a7c34ad-256e-4e91-9d57-d1394329109a" providerId="ADAL" clId="{B223AC35-76FA-4053-8D56-46C9DF0C5AEB}" dt="2022-11-01T21:06:07.267" v="2541" actId="1076"/>
          <ac:spMkLst>
            <pc:docMk/>
            <pc:sldMk cId="2353766667" sldId="833"/>
            <ac:spMk id="8" creationId="{2A847873-05A0-4079-09DB-2F280AB1FF2A}"/>
          </ac:spMkLst>
        </pc:spChg>
        <pc:graphicFrameChg chg="add del mod">
          <ac:chgData name="Sangeeta Sangeeta" userId="0a7c34ad-256e-4e91-9d57-d1394329109a" providerId="ADAL" clId="{B223AC35-76FA-4053-8D56-46C9DF0C5AEB}" dt="2022-10-15T12:22:30.122" v="431"/>
          <ac:graphicFrameMkLst>
            <pc:docMk/>
            <pc:sldMk cId="2353766667" sldId="833"/>
            <ac:graphicFrameMk id="6" creationId="{BF588127-772B-DFF3-42FB-538D27A6056A}"/>
          </ac:graphicFrameMkLst>
        </pc:graphicFrameChg>
        <pc:picChg chg="add mod">
          <ac:chgData name="Sangeeta Sangeeta" userId="0a7c34ad-256e-4e91-9d57-d1394329109a" providerId="ADAL" clId="{B223AC35-76FA-4053-8D56-46C9DF0C5AEB}" dt="2022-11-01T21:06:12.505" v="2543" actId="1076"/>
          <ac:picMkLst>
            <pc:docMk/>
            <pc:sldMk cId="2353766667" sldId="833"/>
            <ac:picMk id="10" creationId="{A3C9C862-FC65-C4A3-3AB0-5DD006477585}"/>
          </ac:picMkLst>
        </pc:picChg>
      </pc:sldChg>
      <pc:sldChg chg="addSp modSp new mod">
        <pc:chgData name="Sangeeta Sangeeta" userId="0a7c34ad-256e-4e91-9d57-d1394329109a" providerId="ADAL" clId="{B223AC35-76FA-4053-8D56-46C9DF0C5AEB}" dt="2022-11-01T21:06:23.717" v="2549" actId="20577"/>
        <pc:sldMkLst>
          <pc:docMk/>
          <pc:sldMk cId="3720759960" sldId="834"/>
        </pc:sldMkLst>
        <pc:spChg chg="mod">
          <ac:chgData name="Sangeeta Sangeeta" userId="0a7c34ad-256e-4e91-9d57-d1394329109a" providerId="ADAL" clId="{B223AC35-76FA-4053-8D56-46C9DF0C5AEB}" dt="2022-11-01T21:06:23.717" v="2549" actId="20577"/>
          <ac:spMkLst>
            <pc:docMk/>
            <pc:sldMk cId="3720759960" sldId="834"/>
            <ac:spMk id="2" creationId="{1676D2CE-2A8E-39C2-4C5B-8930A73EED91}"/>
          </ac:spMkLst>
        </pc:spChg>
        <pc:spChg chg="mod">
          <ac:chgData name="Sangeeta Sangeeta" userId="0a7c34ad-256e-4e91-9d57-d1394329109a" providerId="ADAL" clId="{B223AC35-76FA-4053-8D56-46C9DF0C5AEB}" dt="2022-10-15T12:46:41.431" v="456" actId="207"/>
          <ac:spMkLst>
            <pc:docMk/>
            <pc:sldMk cId="3720759960" sldId="834"/>
            <ac:spMk id="3" creationId="{25C5C73A-80AA-6546-160F-A69A0ABB6C33}"/>
          </ac:spMkLst>
        </pc:spChg>
        <pc:picChg chg="add mod">
          <ac:chgData name="Sangeeta Sangeeta" userId="0a7c34ad-256e-4e91-9d57-d1394329109a" providerId="ADAL" clId="{B223AC35-76FA-4053-8D56-46C9DF0C5AEB}" dt="2022-10-15T12:46:02.369" v="451" actId="1076"/>
          <ac:picMkLst>
            <pc:docMk/>
            <pc:sldMk cId="3720759960" sldId="834"/>
            <ac:picMk id="4" creationId="{EE853BE9-9238-E8F1-1CF8-57ADB885F9E6}"/>
          </ac:picMkLst>
        </pc:picChg>
        <pc:picChg chg="add mod">
          <ac:chgData name="Sangeeta Sangeeta" userId="0a7c34ad-256e-4e91-9d57-d1394329109a" providerId="ADAL" clId="{B223AC35-76FA-4053-8D56-46C9DF0C5AEB}" dt="2022-10-15T12:46:32.564" v="455" actId="1076"/>
          <ac:picMkLst>
            <pc:docMk/>
            <pc:sldMk cId="3720759960" sldId="834"/>
            <ac:picMk id="6" creationId="{2B3C7F34-D4B4-11B2-8D42-0153BFC2FFE9}"/>
          </ac:picMkLst>
        </pc:picChg>
      </pc:sldChg>
      <pc:sldChg chg="modSp new mod">
        <pc:chgData name="Sangeeta Sangeeta" userId="0a7c34ad-256e-4e91-9d57-d1394329109a" providerId="ADAL" clId="{B223AC35-76FA-4053-8D56-46C9DF0C5AEB}" dt="2022-10-15T13:06:40.162" v="598" actId="20578"/>
        <pc:sldMkLst>
          <pc:docMk/>
          <pc:sldMk cId="1377955786" sldId="835"/>
        </pc:sldMkLst>
        <pc:spChg chg="mod">
          <ac:chgData name="Sangeeta Sangeeta" userId="0a7c34ad-256e-4e91-9d57-d1394329109a" providerId="ADAL" clId="{B223AC35-76FA-4053-8D56-46C9DF0C5AEB}" dt="2022-10-15T13:00:32.080" v="584"/>
          <ac:spMkLst>
            <pc:docMk/>
            <pc:sldMk cId="1377955786" sldId="835"/>
            <ac:spMk id="2" creationId="{2A49BA2B-60C5-63BD-5249-222C9657729F}"/>
          </ac:spMkLst>
        </pc:spChg>
        <pc:spChg chg="mod">
          <ac:chgData name="Sangeeta Sangeeta" userId="0a7c34ad-256e-4e91-9d57-d1394329109a" providerId="ADAL" clId="{B223AC35-76FA-4053-8D56-46C9DF0C5AEB}" dt="2022-10-15T13:06:40.162" v="598" actId="20578"/>
          <ac:spMkLst>
            <pc:docMk/>
            <pc:sldMk cId="1377955786" sldId="835"/>
            <ac:spMk id="3" creationId="{C4F84F17-532B-24D1-70F3-CDA0D3344A4A}"/>
          </ac:spMkLst>
        </pc:spChg>
      </pc:sldChg>
      <pc:sldChg chg="modSp new mod">
        <pc:chgData name="Sangeeta Sangeeta" userId="0a7c34ad-256e-4e91-9d57-d1394329109a" providerId="ADAL" clId="{B223AC35-76FA-4053-8D56-46C9DF0C5AEB}" dt="2022-10-15T13:19:32.440" v="684" actId="113"/>
        <pc:sldMkLst>
          <pc:docMk/>
          <pc:sldMk cId="2781859697" sldId="836"/>
        </pc:sldMkLst>
        <pc:spChg chg="mod">
          <ac:chgData name="Sangeeta Sangeeta" userId="0a7c34ad-256e-4e91-9d57-d1394329109a" providerId="ADAL" clId="{B223AC35-76FA-4053-8D56-46C9DF0C5AEB}" dt="2022-10-15T13:10:34.966" v="649"/>
          <ac:spMkLst>
            <pc:docMk/>
            <pc:sldMk cId="2781859697" sldId="836"/>
            <ac:spMk id="2" creationId="{569C3A0F-61B0-E54D-D6CA-E091A1E1FCE7}"/>
          </ac:spMkLst>
        </pc:spChg>
        <pc:spChg chg="mod">
          <ac:chgData name="Sangeeta Sangeeta" userId="0a7c34ad-256e-4e91-9d57-d1394329109a" providerId="ADAL" clId="{B223AC35-76FA-4053-8D56-46C9DF0C5AEB}" dt="2022-10-15T13:19:32.440" v="684" actId="113"/>
          <ac:spMkLst>
            <pc:docMk/>
            <pc:sldMk cId="2781859697" sldId="836"/>
            <ac:spMk id="3" creationId="{7EB623BD-DE09-9707-8119-89D68CA44007}"/>
          </ac:spMkLst>
        </pc:spChg>
      </pc:sldChg>
      <pc:sldChg chg="addSp modSp new mod">
        <pc:chgData name="Sangeeta Sangeeta" userId="0a7c34ad-256e-4e91-9d57-d1394329109a" providerId="ADAL" clId="{B223AC35-76FA-4053-8D56-46C9DF0C5AEB}" dt="2022-11-01T21:11:27.471" v="2555"/>
        <pc:sldMkLst>
          <pc:docMk/>
          <pc:sldMk cId="339617204" sldId="837"/>
        </pc:sldMkLst>
        <pc:spChg chg="mod">
          <ac:chgData name="Sangeeta Sangeeta" userId="0a7c34ad-256e-4e91-9d57-d1394329109a" providerId="ADAL" clId="{B223AC35-76FA-4053-8D56-46C9DF0C5AEB}" dt="2022-11-01T21:11:27.471" v="2555"/>
          <ac:spMkLst>
            <pc:docMk/>
            <pc:sldMk cId="339617204" sldId="837"/>
            <ac:spMk id="2" creationId="{A7240CD1-C0D3-4AC7-E03B-1F54B3330CDC}"/>
          </ac:spMkLst>
        </pc:spChg>
        <pc:spChg chg="mod">
          <ac:chgData name="Sangeeta Sangeeta" userId="0a7c34ad-256e-4e91-9d57-d1394329109a" providerId="ADAL" clId="{B223AC35-76FA-4053-8D56-46C9DF0C5AEB}" dt="2022-10-15T13:10:56.382" v="655" actId="207"/>
          <ac:spMkLst>
            <pc:docMk/>
            <pc:sldMk cId="339617204" sldId="837"/>
            <ac:spMk id="3" creationId="{B52A3A3F-E88F-6770-6131-6981B9066BF7}"/>
          </ac:spMkLst>
        </pc:spChg>
        <pc:spChg chg="add mod">
          <ac:chgData name="Sangeeta Sangeeta" userId="0a7c34ad-256e-4e91-9d57-d1394329109a" providerId="ADAL" clId="{B223AC35-76FA-4053-8D56-46C9DF0C5AEB}" dt="2022-10-15T13:12:51.617" v="664" actId="207"/>
          <ac:spMkLst>
            <pc:docMk/>
            <pc:sldMk cId="339617204" sldId="837"/>
            <ac:spMk id="5" creationId="{96811AA9-31BF-487E-0076-E9909401C7AD}"/>
          </ac:spMkLst>
        </pc:spChg>
        <pc:picChg chg="add mod">
          <ac:chgData name="Sangeeta Sangeeta" userId="0a7c34ad-256e-4e91-9d57-d1394329109a" providerId="ADAL" clId="{B223AC35-76FA-4053-8D56-46C9DF0C5AEB}" dt="2022-10-15T13:13:11.747" v="668" actId="14100"/>
          <ac:picMkLst>
            <pc:docMk/>
            <pc:sldMk cId="339617204" sldId="837"/>
            <ac:picMk id="7" creationId="{9B7BA836-1295-D78D-6BAB-C860AD91E912}"/>
          </ac:picMkLst>
        </pc:picChg>
      </pc:sldChg>
      <pc:sldChg chg="addSp delSp modSp new mod">
        <pc:chgData name="Sangeeta Sangeeta" userId="0a7c34ad-256e-4e91-9d57-d1394329109a" providerId="ADAL" clId="{B223AC35-76FA-4053-8D56-46C9DF0C5AEB}" dt="2022-10-15T13:38:24.893" v="747" actId="20577"/>
        <pc:sldMkLst>
          <pc:docMk/>
          <pc:sldMk cId="1448394419" sldId="838"/>
        </pc:sldMkLst>
        <pc:spChg chg="mod">
          <ac:chgData name="Sangeeta Sangeeta" userId="0a7c34ad-256e-4e91-9d57-d1394329109a" providerId="ADAL" clId="{B223AC35-76FA-4053-8D56-46C9DF0C5AEB}" dt="2022-10-15T13:38:24.893" v="747" actId="20577"/>
          <ac:spMkLst>
            <pc:docMk/>
            <pc:sldMk cId="1448394419" sldId="838"/>
            <ac:spMk id="2" creationId="{B9E47423-6446-2F2E-5F28-74F8FB67211A}"/>
          </ac:spMkLst>
        </pc:spChg>
        <pc:spChg chg="del">
          <ac:chgData name="Sangeeta Sangeeta" userId="0a7c34ad-256e-4e91-9d57-d1394329109a" providerId="ADAL" clId="{B223AC35-76FA-4053-8D56-46C9DF0C5AEB}" dt="2022-10-15T13:38:08.675" v="706" actId="478"/>
          <ac:spMkLst>
            <pc:docMk/>
            <pc:sldMk cId="1448394419" sldId="838"/>
            <ac:spMk id="3" creationId="{3752F16C-F96F-A3BC-7C1C-D8AEADA9CB37}"/>
          </ac:spMkLst>
        </pc:spChg>
        <pc:spChg chg="add mod">
          <ac:chgData name="Sangeeta Sangeeta" userId="0a7c34ad-256e-4e91-9d57-d1394329109a" providerId="ADAL" clId="{B223AC35-76FA-4053-8D56-46C9DF0C5AEB}" dt="2022-10-15T13:38:10.842" v="707" actId="1076"/>
          <ac:spMkLst>
            <pc:docMk/>
            <pc:sldMk cId="1448394419" sldId="838"/>
            <ac:spMk id="5" creationId="{1B1D9BFC-F1ED-0B11-530A-A93325845360}"/>
          </ac:spMkLst>
        </pc:spChg>
        <pc:picChg chg="add mod">
          <ac:chgData name="Sangeeta Sangeeta" userId="0a7c34ad-256e-4e91-9d57-d1394329109a" providerId="ADAL" clId="{B223AC35-76FA-4053-8D56-46C9DF0C5AEB}" dt="2022-10-15T13:38:12.561" v="708" actId="1076"/>
          <ac:picMkLst>
            <pc:docMk/>
            <pc:sldMk cId="1448394419" sldId="838"/>
            <ac:picMk id="7" creationId="{E4F7CEE0-28F7-8730-A19B-9F68078406FE}"/>
          </ac:picMkLst>
        </pc:picChg>
      </pc:sldChg>
      <pc:sldChg chg="addSp delSp modSp new del mod modClrScheme chgLayout">
        <pc:chgData name="Sangeeta Sangeeta" userId="0a7c34ad-256e-4e91-9d57-d1394329109a" providerId="ADAL" clId="{B223AC35-76FA-4053-8D56-46C9DF0C5AEB}" dt="2022-10-15T14:37:57.799" v="1559" actId="2696"/>
        <pc:sldMkLst>
          <pc:docMk/>
          <pc:sldMk cId="232544600" sldId="839"/>
        </pc:sldMkLst>
        <pc:spChg chg="del mod ord">
          <ac:chgData name="Sangeeta Sangeeta" userId="0a7c34ad-256e-4e91-9d57-d1394329109a" providerId="ADAL" clId="{B223AC35-76FA-4053-8D56-46C9DF0C5AEB}" dt="2022-10-15T13:51:21.822" v="749" actId="700"/>
          <ac:spMkLst>
            <pc:docMk/>
            <pc:sldMk cId="232544600" sldId="839"/>
            <ac:spMk id="2" creationId="{A186984C-4251-3934-B96A-B6881429F08F}"/>
          </ac:spMkLst>
        </pc:spChg>
        <pc:spChg chg="del mod ord">
          <ac:chgData name="Sangeeta Sangeeta" userId="0a7c34ad-256e-4e91-9d57-d1394329109a" providerId="ADAL" clId="{B223AC35-76FA-4053-8D56-46C9DF0C5AEB}" dt="2022-10-15T13:51:21.822" v="749" actId="700"/>
          <ac:spMkLst>
            <pc:docMk/>
            <pc:sldMk cId="232544600" sldId="839"/>
            <ac:spMk id="3" creationId="{BC34AC1F-6679-9200-33E7-5055E0859D02}"/>
          </ac:spMkLst>
        </pc:spChg>
        <pc:spChg chg="add mod ord">
          <ac:chgData name="Sangeeta Sangeeta" userId="0a7c34ad-256e-4e91-9d57-d1394329109a" providerId="ADAL" clId="{B223AC35-76FA-4053-8D56-46C9DF0C5AEB}" dt="2022-10-15T13:51:27.076" v="766" actId="20577"/>
          <ac:spMkLst>
            <pc:docMk/>
            <pc:sldMk cId="232544600" sldId="839"/>
            <ac:spMk id="4" creationId="{212A12A9-70F1-CB44-31F6-4EE6727EF817}"/>
          </ac:spMkLst>
        </pc:spChg>
        <pc:spChg chg="add mod ord">
          <ac:chgData name="Sangeeta Sangeeta" userId="0a7c34ad-256e-4e91-9d57-d1394329109a" providerId="ADAL" clId="{B223AC35-76FA-4053-8D56-46C9DF0C5AEB}" dt="2022-10-15T13:51:21.822" v="749" actId="700"/>
          <ac:spMkLst>
            <pc:docMk/>
            <pc:sldMk cId="232544600" sldId="839"/>
            <ac:spMk id="5" creationId="{3E5A611C-1659-D177-C561-302BE352F0A3}"/>
          </ac:spMkLst>
        </pc:spChg>
      </pc:sldChg>
      <pc:sldChg chg="add">
        <pc:chgData name="Sangeeta Sangeeta" userId="0a7c34ad-256e-4e91-9d57-d1394329109a" providerId="ADAL" clId="{B223AC35-76FA-4053-8D56-46C9DF0C5AEB}" dt="2022-10-15T14:38:03.785" v="1560"/>
        <pc:sldMkLst>
          <pc:docMk/>
          <pc:sldMk cId="1917251184" sldId="839"/>
        </pc:sldMkLst>
      </pc:sldChg>
      <pc:sldChg chg="modSp add mod">
        <pc:chgData name="Sangeeta Sangeeta" userId="0a7c34ad-256e-4e91-9d57-d1394329109a" providerId="ADAL" clId="{B223AC35-76FA-4053-8D56-46C9DF0C5AEB}" dt="2022-11-01T21:12:09.302" v="2556"/>
        <pc:sldMkLst>
          <pc:docMk/>
          <pc:sldMk cId="2627491021" sldId="840"/>
        </pc:sldMkLst>
        <pc:spChg chg="mod">
          <ac:chgData name="Sangeeta Sangeeta" userId="0a7c34ad-256e-4e91-9d57-d1394329109a" providerId="ADAL" clId="{B223AC35-76FA-4053-8D56-46C9DF0C5AEB}" dt="2022-11-01T21:12:09.302" v="2556"/>
          <ac:spMkLst>
            <pc:docMk/>
            <pc:sldMk cId="2627491021" sldId="840"/>
            <ac:spMk id="2" creationId="{EF017DBF-43C1-0C3F-4F56-2C3DF4F50318}"/>
          </ac:spMkLst>
        </pc:spChg>
      </pc:sldChg>
      <pc:sldChg chg="modSp new del mod">
        <pc:chgData name="Sangeeta Sangeeta" userId="0a7c34ad-256e-4e91-9d57-d1394329109a" providerId="ADAL" clId="{B223AC35-76FA-4053-8D56-46C9DF0C5AEB}" dt="2022-10-15T14:37:57.799" v="1559" actId="2696"/>
        <pc:sldMkLst>
          <pc:docMk/>
          <pc:sldMk cId="3328167135" sldId="840"/>
        </pc:sldMkLst>
        <pc:spChg chg="mod">
          <ac:chgData name="Sangeeta Sangeeta" userId="0a7c34ad-256e-4e91-9d57-d1394329109a" providerId="ADAL" clId="{B223AC35-76FA-4053-8D56-46C9DF0C5AEB}" dt="2022-10-15T13:54:23.853" v="894" actId="113"/>
          <ac:spMkLst>
            <pc:docMk/>
            <pc:sldMk cId="3328167135" sldId="840"/>
            <ac:spMk id="3" creationId="{17B5ED84-6D64-6542-5C80-8AEC33D98D48}"/>
          </ac:spMkLst>
        </pc:spChg>
      </pc:sldChg>
      <pc:sldChg chg="addSp modSp new del mod">
        <pc:chgData name="Sangeeta Sangeeta" userId="0a7c34ad-256e-4e91-9d57-d1394329109a" providerId="ADAL" clId="{B223AC35-76FA-4053-8D56-46C9DF0C5AEB}" dt="2022-10-15T14:37:57.799" v="1559" actId="2696"/>
        <pc:sldMkLst>
          <pc:docMk/>
          <pc:sldMk cId="1423560595" sldId="841"/>
        </pc:sldMkLst>
        <pc:spChg chg="mod">
          <ac:chgData name="Sangeeta Sangeeta" userId="0a7c34ad-256e-4e91-9d57-d1394329109a" providerId="ADAL" clId="{B223AC35-76FA-4053-8D56-46C9DF0C5AEB}" dt="2022-10-15T13:58:49.678" v="935" actId="313"/>
          <ac:spMkLst>
            <pc:docMk/>
            <pc:sldMk cId="1423560595" sldId="841"/>
            <ac:spMk id="3" creationId="{3BF2324A-2D9D-58CE-F2AD-5128779B6562}"/>
          </ac:spMkLst>
        </pc:spChg>
        <pc:spChg chg="add mod">
          <ac:chgData name="Sangeeta Sangeeta" userId="0a7c34ad-256e-4e91-9d57-d1394329109a" providerId="ADAL" clId="{B223AC35-76FA-4053-8D56-46C9DF0C5AEB}" dt="2022-10-15T13:57:49.130" v="928"/>
          <ac:spMkLst>
            <pc:docMk/>
            <pc:sldMk cId="1423560595" sldId="841"/>
            <ac:spMk id="5" creationId="{5F7786D9-3478-1CC9-1B61-CC5290909C91}"/>
          </ac:spMkLst>
        </pc:spChg>
        <pc:picChg chg="add mod">
          <ac:chgData name="Sangeeta Sangeeta" userId="0a7c34ad-256e-4e91-9d57-d1394329109a" providerId="ADAL" clId="{B223AC35-76FA-4053-8D56-46C9DF0C5AEB}" dt="2022-10-15T13:58:55.468" v="936" actId="13822"/>
          <ac:picMkLst>
            <pc:docMk/>
            <pc:sldMk cId="1423560595" sldId="841"/>
            <ac:picMk id="7" creationId="{8FA58951-8A01-5519-F77E-D9818A5F568D}"/>
          </ac:picMkLst>
        </pc:picChg>
      </pc:sldChg>
      <pc:sldChg chg="modSp add mod">
        <pc:chgData name="Sangeeta Sangeeta" userId="0a7c34ad-256e-4e91-9d57-d1394329109a" providerId="ADAL" clId="{B223AC35-76FA-4053-8D56-46C9DF0C5AEB}" dt="2022-11-01T21:12:12.908" v="2557"/>
        <pc:sldMkLst>
          <pc:docMk/>
          <pc:sldMk cId="1941900910" sldId="841"/>
        </pc:sldMkLst>
        <pc:spChg chg="mod">
          <ac:chgData name="Sangeeta Sangeeta" userId="0a7c34ad-256e-4e91-9d57-d1394329109a" providerId="ADAL" clId="{B223AC35-76FA-4053-8D56-46C9DF0C5AEB}" dt="2022-11-01T21:12:12.908" v="2557"/>
          <ac:spMkLst>
            <pc:docMk/>
            <pc:sldMk cId="1941900910" sldId="841"/>
            <ac:spMk id="2" creationId="{2B136109-E6F7-BC34-590C-22E38CD40DB0}"/>
          </ac:spMkLst>
        </pc:spChg>
      </pc:sldChg>
      <pc:sldChg chg="addSp delSp modSp new mod modClrScheme chgLayout">
        <pc:chgData name="Sangeeta Sangeeta" userId="0a7c34ad-256e-4e91-9d57-d1394329109a" providerId="ADAL" clId="{B223AC35-76FA-4053-8D56-46C9DF0C5AEB}" dt="2022-10-15T14:01:39.169" v="955" actId="20577"/>
        <pc:sldMkLst>
          <pc:docMk/>
          <pc:sldMk cId="2733767267" sldId="842"/>
        </pc:sldMkLst>
        <pc:spChg chg="del mod ord">
          <ac:chgData name="Sangeeta Sangeeta" userId="0a7c34ad-256e-4e91-9d57-d1394329109a" providerId="ADAL" clId="{B223AC35-76FA-4053-8D56-46C9DF0C5AEB}" dt="2022-10-15T14:01:30.887" v="938" actId="700"/>
          <ac:spMkLst>
            <pc:docMk/>
            <pc:sldMk cId="2733767267" sldId="842"/>
            <ac:spMk id="2" creationId="{5A430D3A-0892-0D78-F5FD-A2B8FB377FA4}"/>
          </ac:spMkLst>
        </pc:spChg>
        <pc:spChg chg="del mod ord">
          <ac:chgData name="Sangeeta Sangeeta" userId="0a7c34ad-256e-4e91-9d57-d1394329109a" providerId="ADAL" clId="{B223AC35-76FA-4053-8D56-46C9DF0C5AEB}" dt="2022-10-15T14:01:30.887" v="938" actId="700"/>
          <ac:spMkLst>
            <pc:docMk/>
            <pc:sldMk cId="2733767267" sldId="842"/>
            <ac:spMk id="3" creationId="{B18551EE-4B41-3B8A-D6E4-EEF46CB9751F}"/>
          </ac:spMkLst>
        </pc:spChg>
        <pc:spChg chg="add mod ord">
          <ac:chgData name="Sangeeta Sangeeta" userId="0a7c34ad-256e-4e91-9d57-d1394329109a" providerId="ADAL" clId="{B223AC35-76FA-4053-8D56-46C9DF0C5AEB}" dt="2022-10-15T14:01:39.169" v="955" actId="20577"/>
          <ac:spMkLst>
            <pc:docMk/>
            <pc:sldMk cId="2733767267" sldId="842"/>
            <ac:spMk id="4" creationId="{35B67818-9CE5-F1FE-0833-87F40D58E437}"/>
          </ac:spMkLst>
        </pc:spChg>
        <pc:spChg chg="add mod ord">
          <ac:chgData name="Sangeeta Sangeeta" userId="0a7c34ad-256e-4e91-9d57-d1394329109a" providerId="ADAL" clId="{B223AC35-76FA-4053-8D56-46C9DF0C5AEB}" dt="2022-10-15T14:01:30.887" v="938" actId="700"/>
          <ac:spMkLst>
            <pc:docMk/>
            <pc:sldMk cId="2733767267" sldId="842"/>
            <ac:spMk id="5" creationId="{57B4DBCE-844E-98AB-B822-003E93E7D498}"/>
          </ac:spMkLst>
        </pc:spChg>
      </pc:sldChg>
      <pc:sldChg chg="addSp modSp new mod">
        <pc:chgData name="Sangeeta Sangeeta" userId="0a7c34ad-256e-4e91-9d57-d1394329109a" providerId="ADAL" clId="{B223AC35-76FA-4053-8D56-46C9DF0C5AEB}" dt="2022-10-15T14:03:03.166" v="997" actId="1076"/>
        <pc:sldMkLst>
          <pc:docMk/>
          <pc:sldMk cId="2894853221" sldId="843"/>
        </pc:sldMkLst>
        <pc:spChg chg="mod">
          <ac:chgData name="Sangeeta Sangeeta" userId="0a7c34ad-256e-4e91-9d57-d1394329109a" providerId="ADAL" clId="{B223AC35-76FA-4053-8D56-46C9DF0C5AEB}" dt="2022-10-15T14:02:04.492" v="960"/>
          <ac:spMkLst>
            <pc:docMk/>
            <pc:sldMk cId="2894853221" sldId="843"/>
            <ac:spMk id="2" creationId="{FB47FA08-2CAB-58BF-B4E3-4713FE2EFB96}"/>
          </ac:spMkLst>
        </pc:spChg>
        <pc:spChg chg="mod">
          <ac:chgData name="Sangeeta Sangeeta" userId="0a7c34ad-256e-4e91-9d57-d1394329109a" providerId="ADAL" clId="{B223AC35-76FA-4053-8D56-46C9DF0C5AEB}" dt="2022-10-15T14:02:46.614" v="994" actId="113"/>
          <ac:spMkLst>
            <pc:docMk/>
            <pc:sldMk cId="2894853221" sldId="843"/>
            <ac:spMk id="3" creationId="{5BBDE2BE-D1CF-3F60-B718-34C3DCF1AA0B}"/>
          </ac:spMkLst>
        </pc:spChg>
        <pc:picChg chg="add mod">
          <ac:chgData name="Sangeeta Sangeeta" userId="0a7c34ad-256e-4e91-9d57-d1394329109a" providerId="ADAL" clId="{B223AC35-76FA-4053-8D56-46C9DF0C5AEB}" dt="2022-10-15T14:03:03.166" v="997" actId="1076"/>
          <ac:picMkLst>
            <pc:docMk/>
            <pc:sldMk cId="2894853221" sldId="843"/>
            <ac:picMk id="5" creationId="{2A9AE972-BA88-2E8A-5A6A-9324D3615DA4}"/>
          </ac:picMkLst>
        </pc:picChg>
      </pc:sldChg>
      <pc:sldChg chg="addSp modSp new mod">
        <pc:chgData name="Sangeeta Sangeeta" userId="0a7c34ad-256e-4e91-9d57-d1394329109a" providerId="ADAL" clId="{B223AC35-76FA-4053-8D56-46C9DF0C5AEB}" dt="2022-10-21T13:07:34.073" v="2206" actId="20577"/>
        <pc:sldMkLst>
          <pc:docMk/>
          <pc:sldMk cId="466973320" sldId="844"/>
        </pc:sldMkLst>
        <pc:spChg chg="mod">
          <ac:chgData name="Sangeeta Sangeeta" userId="0a7c34ad-256e-4e91-9d57-d1394329109a" providerId="ADAL" clId="{B223AC35-76FA-4053-8D56-46C9DF0C5AEB}" dt="2022-10-21T13:07:34.073" v="2206" actId="20577"/>
          <ac:spMkLst>
            <pc:docMk/>
            <pc:sldMk cId="466973320" sldId="844"/>
            <ac:spMk id="2" creationId="{66B8B8C6-8B23-DF8D-572C-E602D76CC946}"/>
          </ac:spMkLst>
        </pc:spChg>
        <pc:spChg chg="mod">
          <ac:chgData name="Sangeeta Sangeeta" userId="0a7c34ad-256e-4e91-9d57-d1394329109a" providerId="ADAL" clId="{B223AC35-76FA-4053-8D56-46C9DF0C5AEB}" dt="2022-10-15T14:16:22.960" v="1215" actId="5793"/>
          <ac:spMkLst>
            <pc:docMk/>
            <pc:sldMk cId="466973320" sldId="844"/>
            <ac:spMk id="3" creationId="{C65205F5-3474-812D-6EBB-3648733CFB8E}"/>
          </ac:spMkLst>
        </pc:spChg>
        <pc:picChg chg="add mod">
          <ac:chgData name="Sangeeta Sangeeta" userId="0a7c34ad-256e-4e91-9d57-d1394329109a" providerId="ADAL" clId="{B223AC35-76FA-4053-8D56-46C9DF0C5AEB}" dt="2022-10-15T14:16:27.328" v="1216" actId="13822"/>
          <ac:picMkLst>
            <pc:docMk/>
            <pc:sldMk cId="466973320" sldId="844"/>
            <ac:picMk id="5" creationId="{1973BF4A-A066-309D-55A8-8E5A388EB667}"/>
          </ac:picMkLst>
        </pc:picChg>
      </pc:sldChg>
      <pc:sldChg chg="addSp modSp new mod">
        <pc:chgData name="Sangeeta Sangeeta" userId="0a7c34ad-256e-4e91-9d57-d1394329109a" providerId="ADAL" clId="{B223AC35-76FA-4053-8D56-46C9DF0C5AEB}" dt="2022-11-01T21:13:01.176" v="2558"/>
        <pc:sldMkLst>
          <pc:docMk/>
          <pc:sldMk cId="3400913892" sldId="845"/>
        </pc:sldMkLst>
        <pc:spChg chg="mod">
          <ac:chgData name="Sangeeta Sangeeta" userId="0a7c34ad-256e-4e91-9d57-d1394329109a" providerId="ADAL" clId="{B223AC35-76FA-4053-8D56-46C9DF0C5AEB}" dt="2022-11-01T21:13:01.176" v="2558"/>
          <ac:spMkLst>
            <pc:docMk/>
            <pc:sldMk cId="3400913892" sldId="845"/>
            <ac:spMk id="2" creationId="{71F941F6-4F92-92D7-C6CE-CFACB26A5198}"/>
          </ac:spMkLst>
        </pc:spChg>
        <pc:spChg chg="mod">
          <ac:chgData name="Sangeeta Sangeeta" userId="0a7c34ad-256e-4e91-9d57-d1394329109a" providerId="ADAL" clId="{B223AC35-76FA-4053-8D56-46C9DF0C5AEB}" dt="2022-10-15T14:32:16.761" v="1283" actId="207"/>
          <ac:spMkLst>
            <pc:docMk/>
            <pc:sldMk cId="3400913892" sldId="845"/>
            <ac:spMk id="3" creationId="{3F22A12A-C504-6E7D-8558-BE005AA543E6}"/>
          </ac:spMkLst>
        </pc:spChg>
        <pc:spChg chg="add mod">
          <ac:chgData name="Sangeeta Sangeeta" userId="0a7c34ad-256e-4e91-9d57-d1394329109a" providerId="ADAL" clId="{B223AC35-76FA-4053-8D56-46C9DF0C5AEB}" dt="2022-10-15T14:18:10.063" v="1280" actId="1076"/>
          <ac:spMkLst>
            <pc:docMk/>
            <pc:sldMk cId="3400913892" sldId="845"/>
            <ac:spMk id="5" creationId="{4CB0E64F-1D24-EDC4-A11B-747BBB5B8F63}"/>
          </ac:spMkLst>
        </pc:spChg>
        <pc:picChg chg="add mod">
          <ac:chgData name="Sangeeta Sangeeta" userId="0a7c34ad-256e-4e91-9d57-d1394329109a" providerId="ADAL" clId="{B223AC35-76FA-4053-8D56-46C9DF0C5AEB}" dt="2022-10-15T14:35:52.426" v="1288" actId="1076"/>
          <ac:picMkLst>
            <pc:docMk/>
            <pc:sldMk cId="3400913892" sldId="845"/>
            <ac:picMk id="7" creationId="{492F4C18-3050-5A57-404D-0DD0338CF3DE}"/>
          </ac:picMkLst>
        </pc:picChg>
      </pc:sldChg>
      <pc:sldChg chg="addSp modSp new mod">
        <pc:chgData name="Sangeeta Sangeeta" userId="0a7c34ad-256e-4e91-9d57-d1394329109a" providerId="ADAL" clId="{B223AC35-76FA-4053-8D56-46C9DF0C5AEB}" dt="2022-10-15T14:36:13.762" v="1333" actId="20577"/>
        <pc:sldMkLst>
          <pc:docMk/>
          <pc:sldMk cId="3835571628" sldId="846"/>
        </pc:sldMkLst>
        <pc:spChg chg="mod">
          <ac:chgData name="Sangeeta Sangeeta" userId="0a7c34ad-256e-4e91-9d57-d1394329109a" providerId="ADAL" clId="{B223AC35-76FA-4053-8D56-46C9DF0C5AEB}" dt="2022-10-15T14:36:03.572" v="1300" actId="20577"/>
          <ac:spMkLst>
            <pc:docMk/>
            <pc:sldMk cId="3835571628" sldId="846"/>
            <ac:spMk id="2" creationId="{888C10F0-B943-B550-E538-269F66A24D66}"/>
          </ac:spMkLst>
        </pc:spChg>
        <pc:spChg chg="mod">
          <ac:chgData name="Sangeeta Sangeeta" userId="0a7c34ad-256e-4e91-9d57-d1394329109a" providerId="ADAL" clId="{B223AC35-76FA-4053-8D56-46C9DF0C5AEB}" dt="2022-10-15T14:36:13.762" v="1333" actId="20577"/>
          <ac:spMkLst>
            <pc:docMk/>
            <pc:sldMk cId="3835571628" sldId="846"/>
            <ac:spMk id="3" creationId="{F84D8379-1514-4C4D-5791-5FC3805A7608}"/>
          </ac:spMkLst>
        </pc:spChg>
        <pc:picChg chg="add mod">
          <ac:chgData name="Sangeeta Sangeeta" userId="0a7c34ad-256e-4e91-9d57-d1394329109a" providerId="ADAL" clId="{B223AC35-76FA-4053-8D56-46C9DF0C5AEB}" dt="2022-10-15T14:36:06.468" v="1302" actId="1076"/>
          <ac:picMkLst>
            <pc:docMk/>
            <pc:sldMk cId="3835571628" sldId="846"/>
            <ac:picMk id="5" creationId="{10A2A132-8532-093F-F5F1-243398578512}"/>
          </ac:picMkLst>
        </pc:picChg>
      </pc:sldChg>
      <pc:sldChg chg="addSp modSp new mod">
        <pc:chgData name="Sangeeta Sangeeta" userId="0a7c34ad-256e-4e91-9d57-d1394329109a" providerId="ADAL" clId="{B223AC35-76FA-4053-8D56-46C9DF0C5AEB}" dt="2022-10-15T14:37:46.459" v="1558" actId="20577"/>
        <pc:sldMkLst>
          <pc:docMk/>
          <pc:sldMk cId="2502648564" sldId="847"/>
        </pc:sldMkLst>
        <pc:spChg chg="mod">
          <ac:chgData name="Sangeeta Sangeeta" userId="0a7c34ad-256e-4e91-9d57-d1394329109a" providerId="ADAL" clId="{B223AC35-76FA-4053-8D56-46C9DF0C5AEB}" dt="2022-10-15T14:36:20.227" v="1346" actId="20577"/>
          <ac:spMkLst>
            <pc:docMk/>
            <pc:sldMk cId="2502648564" sldId="847"/>
            <ac:spMk id="2" creationId="{BDE68A75-75CB-856A-DE01-0D7C910A9676}"/>
          </ac:spMkLst>
        </pc:spChg>
        <pc:spChg chg="mod">
          <ac:chgData name="Sangeeta Sangeeta" userId="0a7c34ad-256e-4e91-9d57-d1394329109a" providerId="ADAL" clId="{B223AC35-76FA-4053-8D56-46C9DF0C5AEB}" dt="2022-10-15T14:37:46.459" v="1558" actId="20577"/>
          <ac:spMkLst>
            <pc:docMk/>
            <pc:sldMk cId="2502648564" sldId="847"/>
            <ac:spMk id="3" creationId="{67886E5F-90B1-0561-C31C-01642D943308}"/>
          </ac:spMkLst>
        </pc:spChg>
        <pc:picChg chg="add mod">
          <ac:chgData name="Sangeeta Sangeeta" userId="0a7c34ad-256e-4e91-9d57-d1394329109a" providerId="ADAL" clId="{B223AC35-76FA-4053-8D56-46C9DF0C5AEB}" dt="2022-10-15T14:37:07.164" v="1495" actId="1076"/>
          <ac:picMkLst>
            <pc:docMk/>
            <pc:sldMk cId="2502648564" sldId="847"/>
            <ac:picMk id="4" creationId="{85B10F4A-CF4C-3E2E-BCC7-5C559AB7FA21}"/>
          </ac:picMkLst>
        </pc:picChg>
      </pc:sldChg>
      <pc:sldChg chg="addSp delSp modSp new mod modClrScheme chgLayout">
        <pc:chgData name="Sangeeta Sangeeta" userId="0a7c34ad-256e-4e91-9d57-d1394329109a" providerId="ADAL" clId="{B223AC35-76FA-4053-8D56-46C9DF0C5AEB}" dt="2022-10-15T14:53:10.504" v="1568"/>
        <pc:sldMkLst>
          <pc:docMk/>
          <pc:sldMk cId="868102963" sldId="848"/>
        </pc:sldMkLst>
        <pc:spChg chg="del mod ord">
          <ac:chgData name="Sangeeta Sangeeta" userId="0a7c34ad-256e-4e91-9d57-d1394329109a" providerId="ADAL" clId="{B223AC35-76FA-4053-8D56-46C9DF0C5AEB}" dt="2022-10-15T14:53:04.485" v="1563" actId="700"/>
          <ac:spMkLst>
            <pc:docMk/>
            <pc:sldMk cId="868102963" sldId="848"/>
            <ac:spMk id="2" creationId="{0D962128-FA28-8F38-DCDA-B39AA928EA93}"/>
          </ac:spMkLst>
        </pc:spChg>
        <pc:spChg chg="del mod ord">
          <ac:chgData name="Sangeeta Sangeeta" userId="0a7c34ad-256e-4e91-9d57-d1394329109a" providerId="ADAL" clId="{B223AC35-76FA-4053-8D56-46C9DF0C5AEB}" dt="2022-10-15T14:53:04.485" v="1563" actId="700"/>
          <ac:spMkLst>
            <pc:docMk/>
            <pc:sldMk cId="868102963" sldId="848"/>
            <ac:spMk id="3" creationId="{4385E009-4CDC-DB6F-2AEF-14F612B9563F}"/>
          </ac:spMkLst>
        </pc:spChg>
        <pc:spChg chg="add mod ord">
          <ac:chgData name="Sangeeta Sangeeta" userId="0a7c34ad-256e-4e91-9d57-d1394329109a" providerId="ADAL" clId="{B223AC35-76FA-4053-8D56-46C9DF0C5AEB}" dt="2022-10-15T14:53:10.504" v="1568"/>
          <ac:spMkLst>
            <pc:docMk/>
            <pc:sldMk cId="868102963" sldId="848"/>
            <ac:spMk id="4" creationId="{E1F8F68F-7E41-9805-0D9A-7D8EC357547C}"/>
          </ac:spMkLst>
        </pc:spChg>
        <pc:spChg chg="add mod ord">
          <ac:chgData name="Sangeeta Sangeeta" userId="0a7c34ad-256e-4e91-9d57-d1394329109a" providerId="ADAL" clId="{B223AC35-76FA-4053-8D56-46C9DF0C5AEB}" dt="2022-10-15T14:53:04.485" v="1563" actId="700"/>
          <ac:spMkLst>
            <pc:docMk/>
            <pc:sldMk cId="868102963" sldId="848"/>
            <ac:spMk id="5" creationId="{C0306B24-77F5-4B6D-0C5D-420F2CFAEC49}"/>
          </ac:spMkLst>
        </pc:spChg>
      </pc:sldChg>
      <pc:sldChg chg="addSp modSp new mod">
        <pc:chgData name="Sangeeta Sangeeta" userId="0a7c34ad-256e-4e91-9d57-d1394329109a" providerId="ADAL" clId="{B223AC35-76FA-4053-8D56-46C9DF0C5AEB}" dt="2022-11-01T21:13:18.690" v="2559"/>
        <pc:sldMkLst>
          <pc:docMk/>
          <pc:sldMk cId="3072660915" sldId="849"/>
        </pc:sldMkLst>
        <pc:spChg chg="mod">
          <ac:chgData name="Sangeeta Sangeeta" userId="0a7c34ad-256e-4e91-9d57-d1394329109a" providerId="ADAL" clId="{B223AC35-76FA-4053-8D56-46C9DF0C5AEB}" dt="2022-11-01T21:13:18.690" v="2559"/>
          <ac:spMkLst>
            <pc:docMk/>
            <pc:sldMk cId="3072660915" sldId="849"/>
            <ac:spMk id="2" creationId="{FD349B46-8133-D3A2-2ECB-A4288231EFA2}"/>
          </ac:spMkLst>
        </pc:spChg>
        <pc:spChg chg="mod">
          <ac:chgData name="Sangeeta Sangeeta" userId="0a7c34ad-256e-4e91-9d57-d1394329109a" providerId="ADAL" clId="{B223AC35-76FA-4053-8D56-46C9DF0C5AEB}" dt="2022-10-15T14:53:57.356" v="1677" actId="20577"/>
          <ac:spMkLst>
            <pc:docMk/>
            <pc:sldMk cId="3072660915" sldId="849"/>
            <ac:spMk id="3" creationId="{A16DDA27-D8D2-2567-B79D-6958A561F00E}"/>
          </ac:spMkLst>
        </pc:spChg>
        <pc:picChg chg="add mod">
          <ac:chgData name="Sangeeta Sangeeta" userId="0a7c34ad-256e-4e91-9d57-d1394329109a" providerId="ADAL" clId="{B223AC35-76FA-4053-8D56-46C9DF0C5AEB}" dt="2022-10-15T14:54:01.625" v="1679" actId="1076"/>
          <ac:picMkLst>
            <pc:docMk/>
            <pc:sldMk cId="3072660915" sldId="849"/>
            <ac:picMk id="5" creationId="{05E6E37B-4017-4B23-8742-82766802A5C8}"/>
          </ac:picMkLst>
        </pc:picChg>
      </pc:sldChg>
      <pc:sldChg chg="addSp modSp new mod">
        <pc:chgData name="Sangeeta Sangeeta" userId="0a7c34ad-256e-4e91-9d57-d1394329109a" providerId="ADAL" clId="{B223AC35-76FA-4053-8D56-46C9DF0C5AEB}" dt="2022-11-01T21:23:49.886" v="2620" actId="6549"/>
        <pc:sldMkLst>
          <pc:docMk/>
          <pc:sldMk cId="3805419341" sldId="850"/>
        </pc:sldMkLst>
        <pc:spChg chg="mod">
          <ac:chgData name="Sangeeta Sangeeta" userId="0a7c34ad-256e-4e91-9d57-d1394329109a" providerId="ADAL" clId="{B223AC35-76FA-4053-8D56-46C9DF0C5AEB}" dt="2022-11-01T21:14:11.718" v="2561"/>
          <ac:spMkLst>
            <pc:docMk/>
            <pc:sldMk cId="3805419341" sldId="850"/>
            <ac:spMk id="2" creationId="{B1C5EA3A-9FE1-3075-C3A5-7FE738ECF722}"/>
          </ac:spMkLst>
        </pc:spChg>
        <pc:spChg chg="add mod">
          <ac:chgData name="Sangeeta Sangeeta" userId="0a7c34ad-256e-4e91-9d57-d1394329109a" providerId="ADAL" clId="{B223AC35-76FA-4053-8D56-46C9DF0C5AEB}" dt="2022-11-01T21:23:49.886" v="2620" actId="6549"/>
          <ac:spMkLst>
            <pc:docMk/>
            <pc:sldMk cId="3805419341" sldId="850"/>
            <ac:spMk id="5" creationId="{7479A7DF-D1A8-60DF-65EA-29F5C75C5353}"/>
          </ac:spMkLst>
        </pc:spChg>
        <pc:picChg chg="add mod">
          <ac:chgData name="Sangeeta Sangeeta" userId="0a7c34ad-256e-4e91-9d57-d1394329109a" providerId="ADAL" clId="{B223AC35-76FA-4053-8D56-46C9DF0C5AEB}" dt="2022-10-15T14:56:22.996" v="1765" actId="1076"/>
          <ac:picMkLst>
            <pc:docMk/>
            <pc:sldMk cId="3805419341" sldId="850"/>
            <ac:picMk id="7" creationId="{2F55E0BA-9221-BB02-9962-352E78B73B60}"/>
          </ac:picMkLst>
        </pc:picChg>
      </pc:sldChg>
      <pc:sldChg chg="addSp delSp modSp new mod">
        <pc:chgData name="Sangeeta Sangeeta" userId="0a7c34ad-256e-4e91-9d57-d1394329109a" providerId="ADAL" clId="{B223AC35-76FA-4053-8D56-46C9DF0C5AEB}" dt="2022-11-01T21:13:26.366" v="2560"/>
        <pc:sldMkLst>
          <pc:docMk/>
          <pc:sldMk cId="2318221399" sldId="851"/>
        </pc:sldMkLst>
        <pc:spChg chg="mod">
          <ac:chgData name="Sangeeta Sangeeta" userId="0a7c34ad-256e-4e91-9d57-d1394329109a" providerId="ADAL" clId="{B223AC35-76FA-4053-8D56-46C9DF0C5AEB}" dt="2022-11-01T21:13:26.366" v="2560"/>
          <ac:spMkLst>
            <pc:docMk/>
            <pc:sldMk cId="2318221399" sldId="851"/>
            <ac:spMk id="2" creationId="{094359EF-ACA4-18D1-688C-6509747CB776}"/>
          </ac:spMkLst>
        </pc:spChg>
        <pc:spChg chg="mod">
          <ac:chgData name="Sangeeta Sangeeta" userId="0a7c34ad-256e-4e91-9d57-d1394329109a" providerId="ADAL" clId="{B223AC35-76FA-4053-8D56-46C9DF0C5AEB}" dt="2022-10-15T14:55:47.728" v="1755" actId="20577"/>
          <ac:spMkLst>
            <pc:docMk/>
            <pc:sldMk cId="2318221399" sldId="851"/>
            <ac:spMk id="3" creationId="{C9E43705-84D0-A9C9-055C-9431A5553CCC}"/>
          </ac:spMkLst>
        </pc:spChg>
        <pc:spChg chg="add del">
          <ac:chgData name="Sangeeta Sangeeta" userId="0a7c34ad-256e-4e91-9d57-d1394329109a" providerId="ADAL" clId="{B223AC35-76FA-4053-8D56-46C9DF0C5AEB}" dt="2022-10-15T14:55:45.181" v="1754" actId="478"/>
          <ac:spMkLst>
            <pc:docMk/>
            <pc:sldMk cId="2318221399" sldId="851"/>
            <ac:spMk id="5" creationId="{8A3A21AE-1978-EBEF-C459-35EE11100EAD}"/>
          </ac:spMkLst>
        </pc:spChg>
      </pc:sldChg>
      <pc:sldChg chg="addSp delSp modSp new mod modClrScheme chgLayout">
        <pc:chgData name="Sangeeta Sangeeta" userId="0a7c34ad-256e-4e91-9d57-d1394329109a" providerId="ADAL" clId="{B223AC35-76FA-4053-8D56-46C9DF0C5AEB}" dt="2022-10-20T01:32:21.985" v="1856" actId="20577"/>
        <pc:sldMkLst>
          <pc:docMk/>
          <pc:sldMk cId="1441181642" sldId="852"/>
        </pc:sldMkLst>
        <pc:spChg chg="del mod ord">
          <ac:chgData name="Sangeeta Sangeeta" userId="0a7c34ad-256e-4e91-9d57-d1394329109a" providerId="ADAL" clId="{B223AC35-76FA-4053-8D56-46C9DF0C5AEB}" dt="2022-10-17T03:40:13.735" v="1768" actId="700"/>
          <ac:spMkLst>
            <pc:docMk/>
            <pc:sldMk cId="1441181642" sldId="852"/>
            <ac:spMk id="2" creationId="{7C80EE60-F272-1063-8543-B368FF2EC297}"/>
          </ac:spMkLst>
        </pc:spChg>
        <pc:spChg chg="del mod ord">
          <ac:chgData name="Sangeeta Sangeeta" userId="0a7c34ad-256e-4e91-9d57-d1394329109a" providerId="ADAL" clId="{B223AC35-76FA-4053-8D56-46C9DF0C5AEB}" dt="2022-10-17T03:40:13.735" v="1768" actId="700"/>
          <ac:spMkLst>
            <pc:docMk/>
            <pc:sldMk cId="1441181642" sldId="852"/>
            <ac:spMk id="3" creationId="{7E9B612A-E335-FD09-F509-85708C41F71B}"/>
          </ac:spMkLst>
        </pc:spChg>
        <pc:spChg chg="add mod ord">
          <ac:chgData name="Sangeeta Sangeeta" userId="0a7c34ad-256e-4e91-9d57-d1394329109a" providerId="ADAL" clId="{B223AC35-76FA-4053-8D56-46C9DF0C5AEB}" dt="2022-10-20T01:32:21.985" v="1856" actId="20577"/>
          <ac:spMkLst>
            <pc:docMk/>
            <pc:sldMk cId="1441181642" sldId="852"/>
            <ac:spMk id="4" creationId="{37906846-C51A-2633-0155-10E3EB0DFEC3}"/>
          </ac:spMkLst>
        </pc:spChg>
        <pc:spChg chg="add mod ord">
          <ac:chgData name="Sangeeta Sangeeta" userId="0a7c34ad-256e-4e91-9d57-d1394329109a" providerId="ADAL" clId="{B223AC35-76FA-4053-8D56-46C9DF0C5AEB}" dt="2022-10-17T03:40:13.735" v="1768" actId="700"/>
          <ac:spMkLst>
            <pc:docMk/>
            <pc:sldMk cId="1441181642" sldId="852"/>
            <ac:spMk id="5" creationId="{A4284E17-DD81-5B3B-405B-4AF3E246C033}"/>
          </ac:spMkLst>
        </pc:spChg>
      </pc:sldChg>
      <pc:sldChg chg="modSp new del mod">
        <pc:chgData name="Sangeeta Sangeeta" userId="0a7c34ad-256e-4e91-9d57-d1394329109a" providerId="ADAL" clId="{B223AC35-76FA-4053-8D56-46C9DF0C5AEB}" dt="2022-11-01T21:44:32.179" v="2682" actId="2696"/>
        <pc:sldMkLst>
          <pc:docMk/>
          <pc:sldMk cId="1635744793" sldId="853"/>
        </pc:sldMkLst>
        <pc:spChg chg="mod">
          <ac:chgData name="Sangeeta Sangeeta" userId="0a7c34ad-256e-4e91-9d57-d1394329109a" providerId="ADAL" clId="{B223AC35-76FA-4053-8D56-46C9DF0C5AEB}" dt="2022-10-17T03:40:58.127" v="1852" actId="20577"/>
          <ac:spMkLst>
            <pc:docMk/>
            <pc:sldMk cId="1635744793" sldId="853"/>
            <ac:spMk id="3" creationId="{A40815FB-53AA-9962-8EE8-71D36C1F3CBE}"/>
          </ac:spMkLst>
        </pc:spChg>
      </pc:sldChg>
      <pc:sldChg chg="add mod modShow">
        <pc:chgData name="Sangeeta Sangeeta" userId="0a7c34ad-256e-4e91-9d57-d1394329109a" providerId="ADAL" clId="{B223AC35-76FA-4053-8D56-46C9DF0C5AEB}" dt="2022-11-01T21:44:45.288" v="2684" actId="729"/>
        <pc:sldMkLst>
          <pc:docMk/>
          <pc:sldMk cId="2370539105" sldId="853"/>
        </pc:sldMkLst>
      </pc:sldChg>
      <pc:sldChg chg="add">
        <pc:chgData name="Sangeeta Sangeeta" userId="0a7c34ad-256e-4e91-9d57-d1394329109a" providerId="ADAL" clId="{B223AC35-76FA-4053-8D56-46C9DF0C5AEB}" dt="2022-10-17T04:10:09.036" v="1853"/>
        <pc:sldMkLst>
          <pc:docMk/>
          <pc:sldMk cId="2015795778" sldId="858"/>
        </pc:sldMkLst>
      </pc:sldChg>
      <pc:sldChg chg="add">
        <pc:chgData name="Sangeeta Sangeeta" userId="0a7c34ad-256e-4e91-9d57-d1394329109a" providerId="ADAL" clId="{B223AC35-76FA-4053-8D56-46C9DF0C5AEB}" dt="2022-10-20T01:31:18.335" v="1854"/>
        <pc:sldMkLst>
          <pc:docMk/>
          <pc:sldMk cId="908397383" sldId="859"/>
        </pc:sldMkLst>
      </pc:sldChg>
      <pc:sldChg chg="add">
        <pc:chgData name="Sangeeta Sangeeta" userId="0a7c34ad-256e-4e91-9d57-d1394329109a" providerId="ADAL" clId="{B223AC35-76FA-4053-8D56-46C9DF0C5AEB}" dt="2022-10-17T04:10:09.036" v="1853"/>
        <pc:sldMkLst>
          <pc:docMk/>
          <pc:sldMk cId="300087303" sldId="868"/>
        </pc:sldMkLst>
      </pc:sldChg>
      <pc:sldChg chg="add">
        <pc:chgData name="Sangeeta Sangeeta" userId="0a7c34ad-256e-4e91-9d57-d1394329109a" providerId="ADAL" clId="{B223AC35-76FA-4053-8D56-46C9DF0C5AEB}" dt="2022-10-17T04:10:09.036" v="1853"/>
        <pc:sldMkLst>
          <pc:docMk/>
          <pc:sldMk cId="3920742063" sldId="883"/>
        </pc:sldMkLst>
      </pc:sldChg>
      <pc:sldChg chg="add">
        <pc:chgData name="Sangeeta Sangeeta" userId="0a7c34ad-256e-4e91-9d57-d1394329109a" providerId="ADAL" clId="{B223AC35-76FA-4053-8D56-46C9DF0C5AEB}" dt="2022-10-17T04:10:09.036" v="1853"/>
        <pc:sldMkLst>
          <pc:docMk/>
          <pc:sldMk cId="2403688553" sldId="884"/>
        </pc:sldMkLst>
      </pc:sldChg>
      <pc:sldChg chg="add">
        <pc:chgData name="Sangeeta Sangeeta" userId="0a7c34ad-256e-4e91-9d57-d1394329109a" providerId="ADAL" clId="{B223AC35-76FA-4053-8D56-46C9DF0C5AEB}" dt="2022-10-17T04:10:09.036" v="1853"/>
        <pc:sldMkLst>
          <pc:docMk/>
          <pc:sldMk cId="1996905028" sldId="885"/>
        </pc:sldMkLst>
      </pc:sldChg>
      <pc:sldChg chg="add">
        <pc:chgData name="Sangeeta Sangeeta" userId="0a7c34ad-256e-4e91-9d57-d1394329109a" providerId="ADAL" clId="{B223AC35-76FA-4053-8D56-46C9DF0C5AEB}" dt="2022-10-17T04:10:09.036" v="1853"/>
        <pc:sldMkLst>
          <pc:docMk/>
          <pc:sldMk cId="3433297512" sldId="886"/>
        </pc:sldMkLst>
      </pc:sldChg>
      <pc:sldChg chg="add">
        <pc:chgData name="Sangeeta Sangeeta" userId="0a7c34ad-256e-4e91-9d57-d1394329109a" providerId="ADAL" clId="{B223AC35-76FA-4053-8D56-46C9DF0C5AEB}" dt="2022-10-17T04:10:09.036" v="1853"/>
        <pc:sldMkLst>
          <pc:docMk/>
          <pc:sldMk cId="4010517484" sldId="888"/>
        </pc:sldMkLst>
      </pc:sldChg>
      <pc:sldChg chg="add">
        <pc:chgData name="Sangeeta Sangeeta" userId="0a7c34ad-256e-4e91-9d57-d1394329109a" providerId="ADAL" clId="{B223AC35-76FA-4053-8D56-46C9DF0C5AEB}" dt="2022-10-17T04:10:09.036" v="1853"/>
        <pc:sldMkLst>
          <pc:docMk/>
          <pc:sldMk cId="557803552" sldId="895"/>
        </pc:sldMkLst>
      </pc:sldChg>
      <pc:sldChg chg="add">
        <pc:chgData name="Sangeeta Sangeeta" userId="0a7c34ad-256e-4e91-9d57-d1394329109a" providerId="ADAL" clId="{B223AC35-76FA-4053-8D56-46C9DF0C5AEB}" dt="2022-10-20T01:31:18.335" v="1854"/>
        <pc:sldMkLst>
          <pc:docMk/>
          <pc:sldMk cId="1075887792" sldId="914"/>
        </pc:sldMkLst>
      </pc:sldChg>
      <pc:sldChg chg="add">
        <pc:chgData name="Sangeeta Sangeeta" userId="0a7c34ad-256e-4e91-9d57-d1394329109a" providerId="ADAL" clId="{B223AC35-76FA-4053-8D56-46C9DF0C5AEB}" dt="2022-10-20T01:31:18.335" v="1854"/>
        <pc:sldMkLst>
          <pc:docMk/>
          <pc:sldMk cId="2621949474" sldId="915"/>
        </pc:sldMkLst>
      </pc:sldChg>
      <pc:sldChg chg="add">
        <pc:chgData name="Sangeeta Sangeeta" userId="0a7c34ad-256e-4e91-9d57-d1394329109a" providerId="ADAL" clId="{B223AC35-76FA-4053-8D56-46C9DF0C5AEB}" dt="2022-10-20T01:31:18.335" v="1854"/>
        <pc:sldMkLst>
          <pc:docMk/>
          <pc:sldMk cId="913419363" sldId="916"/>
        </pc:sldMkLst>
      </pc:sldChg>
      <pc:sldChg chg="add">
        <pc:chgData name="Sangeeta Sangeeta" userId="0a7c34ad-256e-4e91-9d57-d1394329109a" providerId="ADAL" clId="{B223AC35-76FA-4053-8D56-46C9DF0C5AEB}" dt="2022-10-20T01:31:18.335" v="1854"/>
        <pc:sldMkLst>
          <pc:docMk/>
          <pc:sldMk cId="111686941" sldId="917"/>
        </pc:sldMkLst>
      </pc:sldChg>
      <pc:sldChg chg="add">
        <pc:chgData name="Sangeeta Sangeeta" userId="0a7c34ad-256e-4e91-9d57-d1394329109a" providerId="ADAL" clId="{B223AC35-76FA-4053-8D56-46C9DF0C5AEB}" dt="2022-10-20T01:31:18.335" v="1854"/>
        <pc:sldMkLst>
          <pc:docMk/>
          <pc:sldMk cId="1581843350" sldId="918"/>
        </pc:sldMkLst>
      </pc:sldChg>
      <pc:sldChg chg="add">
        <pc:chgData name="Sangeeta Sangeeta" userId="0a7c34ad-256e-4e91-9d57-d1394329109a" providerId="ADAL" clId="{B223AC35-76FA-4053-8D56-46C9DF0C5AEB}" dt="2022-10-20T01:31:18.335" v="1854"/>
        <pc:sldMkLst>
          <pc:docMk/>
          <pc:sldMk cId="2023092761" sldId="920"/>
        </pc:sldMkLst>
      </pc:sldChg>
      <pc:sldChg chg="modSp add mod">
        <pc:chgData name="Sangeeta Sangeeta" userId="0a7c34ad-256e-4e91-9d57-d1394329109a" providerId="ADAL" clId="{B223AC35-76FA-4053-8D56-46C9DF0C5AEB}" dt="2022-11-01T21:24:22.903" v="2621" actId="1076"/>
        <pc:sldMkLst>
          <pc:docMk/>
          <pc:sldMk cId="167229178" sldId="956"/>
        </pc:sldMkLst>
        <pc:picChg chg="mod">
          <ac:chgData name="Sangeeta Sangeeta" userId="0a7c34ad-256e-4e91-9d57-d1394329109a" providerId="ADAL" clId="{B223AC35-76FA-4053-8D56-46C9DF0C5AEB}" dt="2022-11-01T21:24:22.903" v="2621" actId="1076"/>
          <ac:picMkLst>
            <pc:docMk/>
            <pc:sldMk cId="167229178" sldId="956"/>
            <ac:picMk id="4" creationId="{867FF517-7C84-B5BC-2852-36B500F632A3}"/>
          </ac:picMkLst>
        </pc:picChg>
      </pc:sldChg>
      <pc:sldChg chg="addSp delSp modSp new mod">
        <pc:chgData name="Sangeeta Sangeeta" userId="0a7c34ad-256e-4e91-9d57-d1394329109a" providerId="ADAL" clId="{B223AC35-76FA-4053-8D56-46C9DF0C5AEB}" dt="2022-11-01T12:18:57.274" v="2456"/>
        <pc:sldMkLst>
          <pc:docMk/>
          <pc:sldMk cId="3649228525" sldId="957"/>
        </pc:sldMkLst>
        <pc:spChg chg="mod">
          <ac:chgData name="Sangeeta Sangeeta" userId="0a7c34ad-256e-4e91-9d57-d1394329109a" providerId="ADAL" clId="{B223AC35-76FA-4053-8D56-46C9DF0C5AEB}" dt="2022-10-21T06:16:34.596" v="1878" actId="20577"/>
          <ac:spMkLst>
            <pc:docMk/>
            <pc:sldMk cId="3649228525" sldId="957"/>
            <ac:spMk id="2" creationId="{4E18657D-A18B-70E2-66E9-911620EAD6A8}"/>
          </ac:spMkLst>
        </pc:spChg>
        <pc:spChg chg="mod">
          <ac:chgData name="Sangeeta Sangeeta" userId="0a7c34ad-256e-4e91-9d57-d1394329109a" providerId="ADAL" clId="{B223AC35-76FA-4053-8D56-46C9DF0C5AEB}" dt="2022-11-01T12:18:54.704" v="2454" actId="15"/>
          <ac:spMkLst>
            <pc:docMk/>
            <pc:sldMk cId="3649228525" sldId="957"/>
            <ac:spMk id="3" creationId="{5F6C54A6-A78A-E7DB-F94E-F80B3E4B330B}"/>
          </ac:spMkLst>
        </pc:spChg>
        <pc:spChg chg="add del mod">
          <ac:chgData name="Sangeeta Sangeeta" userId="0a7c34ad-256e-4e91-9d57-d1394329109a" providerId="ADAL" clId="{B223AC35-76FA-4053-8D56-46C9DF0C5AEB}" dt="2022-11-01T12:18:19.484" v="2441"/>
          <ac:spMkLst>
            <pc:docMk/>
            <pc:sldMk cId="3649228525" sldId="957"/>
            <ac:spMk id="4" creationId="{4046227E-0D52-E7CC-3C44-4ECB3E9E378A}"/>
          </ac:spMkLst>
        </pc:spChg>
        <pc:spChg chg="add del mod">
          <ac:chgData name="Sangeeta Sangeeta" userId="0a7c34ad-256e-4e91-9d57-d1394329109a" providerId="ADAL" clId="{B223AC35-76FA-4053-8D56-46C9DF0C5AEB}" dt="2022-11-01T12:18:23.512" v="2443"/>
          <ac:spMkLst>
            <pc:docMk/>
            <pc:sldMk cId="3649228525" sldId="957"/>
            <ac:spMk id="5" creationId="{17C47399-EE67-54BC-277A-188B7C17F590}"/>
          </ac:spMkLst>
        </pc:spChg>
        <pc:spChg chg="add del mod">
          <ac:chgData name="Sangeeta Sangeeta" userId="0a7c34ad-256e-4e91-9d57-d1394329109a" providerId="ADAL" clId="{B223AC35-76FA-4053-8D56-46C9DF0C5AEB}" dt="2022-11-01T12:18:57.274" v="2456"/>
          <ac:spMkLst>
            <pc:docMk/>
            <pc:sldMk cId="3649228525" sldId="957"/>
            <ac:spMk id="6" creationId="{7F2D79E9-8CAE-2214-B756-F8BAB8F3CF33}"/>
          </ac:spMkLst>
        </pc:spChg>
      </pc:sldChg>
      <pc:sldChg chg="add del">
        <pc:chgData name="Sangeeta Sangeeta" userId="0a7c34ad-256e-4e91-9d57-d1394329109a" providerId="ADAL" clId="{B223AC35-76FA-4053-8D56-46C9DF0C5AEB}" dt="2022-10-20T01:31:32.595" v="1855" actId="2696"/>
        <pc:sldMkLst>
          <pc:docMk/>
          <pc:sldMk cId="3939307369" sldId="957"/>
        </pc:sldMkLst>
      </pc:sldChg>
      <pc:sldChg chg="addSp modSp new mod">
        <pc:chgData name="Sangeeta Sangeeta" userId="0a7c34ad-256e-4e91-9d57-d1394329109a" providerId="ADAL" clId="{B223AC35-76FA-4053-8D56-46C9DF0C5AEB}" dt="2022-10-21T12:42:30.885" v="1917" actId="113"/>
        <pc:sldMkLst>
          <pc:docMk/>
          <pc:sldMk cId="3690662332" sldId="958"/>
        </pc:sldMkLst>
        <pc:spChg chg="mod">
          <ac:chgData name="Sangeeta Sangeeta" userId="0a7c34ad-256e-4e91-9d57-d1394329109a" providerId="ADAL" clId="{B223AC35-76FA-4053-8D56-46C9DF0C5AEB}" dt="2022-10-21T12:35:30.609" v="1890"/>
          <ac:spMkLst>
            <pc:docMk/>
            <pc:sldMk cId="3690662332" sldId="958"/>
            <ac:spMk id="2" creationId="{D78A7B8B-D80E-F5D6-8523-CD69670CC296}"/>
          </ac:spMkLst>
        </pc:spChg>
        <pc:spChg chg="mod">
          <ac:chgData name="Sangeeta Sangeeta" userId="0a7c34ad-256e-4e91-9d57-d1394329109a" providerId="ADAL" clId="{B223AC35-76FA-4053-8D56-46C9DF0C5AEB}" dt="2022-10-21T12:42:30.885" v="1917" actId="113"/>
          <ac:spMkLst>
            <pc:docMk/>
            <pc:sldMk cId="3690662332" sldId="958"/>
            <ac:spMk id="3" creationId="{C89DBF3A-FC7F-804C-978C-E15AF5D2871F}"/>
          </ac:spMkLst>
        </pc:spChg>
        <pc:spChg chg="add mod">
          <ac:chgData name="Sangeeta Sangeeta" userId="0a7c34ad-256e-4e91-9d57-d1394329109a" providerId="ADAL" clId="{B223AC35-76FA-4053-8D56-46C9DF0C5AEB}" dt="2022-10-21T12:39:07.109" v="1913" actId="1076"/>
          <ac:spMkLst>
            <pc:docMk/>
            <pc:sldMk cId="3690662332" sldId="958"/>
            <ac:spMk id="7" creationId="{F00C1382-2E47-0AF8-54B4-F8108CCD84A6}"/>
          </ac:spMkLst>
        </pc:spChg>
        <pc:picChg chg="add mod">
          <ac:chgData name="Sangeeta Sangeeta" userId="0a7c34ad-256e-4e91-9d57-d1394329109a" providerId="ADAL" clId="{B223AC35-76FA-4053-8D56-46C9DF0C5AEB}" dt="2022-10-21T12:38:57.891" v="1911" actId="1076"/>
          <ac:picMkLst>
            <pc:docMk/>
            <pc:sldMk cId="3690662332" sldId="958"/>
            <ac:picMk id="5" creationId="{09FBEDEB-912A-2DC3-B8E4-D54DA464FE7C}"/>
          </ac:picMkLst>
        </pc:picChg>
      </pc:sldChg>
      <pc:sldChg chg="addSp modSp new mod">
        <pc:chgData name="Sangeeta Sangeeta" userId="0a7c34ad-256e-4e91-9d57-d1394329109a" providerId="ADAL" clId="{B223AC35-76FA-4053-8D56-46C9DF0C5AEB}" dt="2022-10-21T12:45:02.710" v="1946" actId="1076"/>
        <pc:sldMkLst>
          <pc:docMk/>
          <pc:sldMk cId="1242629565" sldId="959"/>
        </pc:sldMkLst>
        <pc:spChg chg="mod">
          <ac:chgData name="Sangeeta Sangeeta" userId="0a7c34ad-256e-4e91-9d57-d1394329109a" providerId="ADAL" clId="{B223AC35-76FA-4053-8D56-46C9DF0C5AEB}" dt="2022-10-21T12:43:01.383" v="1924" actId="20577"/>
          <ac:spMkLst>
            <pc:docMk/>
            <pc:sldMk cId="1242629565" sldId="959"/>
            <ac:spMk id="2" creationId="{8ADEB806-6C91-E436-D76B-054AA15ED045}"/>
          </ac:spMkLst>
        </pc:spChg>
        <pc:spChg chg="mod">
          <ac:chgData name="Sangeeta Sangeeta" userId="0a7c34ad-256e-4e91-9d57-d1394329109a" providerId="ADAL" clId="{B223AC35-76FA-4053-8D56-46C9DF0C5AEB}" dt="2022-10-21T12:44:29.525" v="1935" actId="21"/>
          <ac:spMkLst>
            <pc:docMk/>
            <pc:sldMk cId="1242629565" sldId="959"/>
            <ac:spMk id="3" creationId="{4C6CA0BA-D640-880F-FF8B-3BC9029F2B48}"/>
          </ac:spMkLst>
        </pc:spChg>
        <pc:spChg chg="add mod">
          <ac:chgData name="Sangeeta Sangeeta" userId="0a7c34ad-256e-4e91-9d57-d1394329109a" providerId="ADAL" clId="{B223AC35-76FA-4053-8D56-46C9DF0C5AEB}" dt="2022-10-21T12:44:50.037" v="1942" actId="1076"/>
          <ac:spMkLst>
            <pc:docMk/>
            <pc:sldMk cId="1242629565" sldId="959"/>
            <ac:spMk id="6" creationId="{1BDFA9D1-CE91-50A0-2EDF-7BAB3EC59E61}"/>
          </ac:spMkLst>
        </pc:spChg>
        <pc:spChg chg="add mod">
          <ac:chgData name="Sangeeta Sangeeta" userId="0a7c34ad-256e-4e91-9d57-d1394329109a" providerId="ADAL" clId="{B223AC35-76FA-4053-8D56-46C9DF0C5AEB}" dt="2022-10-21T12:45:00.509" v="1945" actId="1076"/>
          <ac:spMkLst>
            <pc:docMk/>
            <pc:sldMk cId="1242629565" sldId="959"/>
            <ac:spMk id="8" creationId="{2F65FF5C-79A8-BDCC-1182-C0A8CB80DA40}"/>
          </ac:spMkLst>
        </pc:spChg>
        <pc:spChg chg="add mod">
          <ac:chgData name="Sangeeta Sangeeta" userId="0a7c34ad-256e-4e91-9d57-d1394329109a" providerId="ADAL" clId="{B223AC35-76FA-4053-8D56-46C9DF0C5AEB}" dt="2022-10-21T12:45:02.710" v="1946" actId="1076"/>
          <ac:spMkLst>
            <pc:docMk/>
            <pc:sldMk cId="1242629565" sldId="959"/>
            <ac:spMk id="10" creationId="{22A0A411-7486-41EA-B49A-CD725531EC57}"/>
          </ac:spMkLst>
        </pc:spChg>
        <pc:picChg chg="add mod">
          <ac:chgData name="Sangeeta Sangeeta" userId="0a7c34ad-256e-4e91-9d57-d1394329109a" providerId="ADAL" clId="{B223AC35-76FA-4053-8D56-46C9DF0C5AEB}" dt="2022-10-21T12:44:46.547" v="1941" actId="1076"/>
          <ac:picMkLst>
            <pc:docMk/>
            <pc:sldMk cId="1242629565" sldId="959"/>
            <ac:picMk id="4" creationId="{4EC7A130-357B-C348-AE45-7D5FA46AFE80}"/>
          </ac:picMkLst>
        </pc:picChg>
      </pc:sldChg>
      <pc:sldChg chg="addSp delSp modSp new mod">
        <pc:chgData name="Sangeeta Sangeeta" userId="0a7c34ad-256e-4e91-9d57-d1394329109a" providerId="ADAL" clId="{B223AC35-76FA-4053-8D56-46C9DF0C5AEB}" dt="2022-10-21T13:04:35.762" v="2197"/>
        <pc:sldMkLst>
          <pc:docMk/>
          <pc:sldMk cId="518356242" sldId="960"/>
        </pc:sldMkLst>
        <pc:spChg chg="mod">
          <ac:chgData name="Sangeeta Sangeeta" userId="0a7c34ad-256e-4e91-9d57-d1394329109a" providerId="ADAL" clId="{B223AC35-76FA-4053-8D56-46C9DF0C5AEB}" dt="2022-10-21T13:04:35.762" v="2197"/>
          <ac:spMkLst>
            <pc:docMk/>
            <pc:sldMk cId="518356242" sldId="960"/>
            <ac:spMk id="2" creationId="{D186C563-F773-9A30-1869-D7DEE51721DF}"/>
          </ac:spMkLst>
        </pc:spChg>
        <pc:spChg chg="mod">
          <ac:chgData name="Sangeeta Sangeeta" userId="0a7c34ad-256e-4e91-9d57-d1394329109a" providerId="ADAL" clId="{B223AC35-76FA-4053-8D56-46C9DF0C5AEB}" dt="2022-10-21T12:56:56.016" v="2142" actId="20577"/>
          <ac:spMkLst>
            <pc:docMk/>
            <pc:sldMk cId="518356242" sldId="960"/>
            <ac:spMk id="3" creationId="{74DD1790-C38B-E69B-343E-A341421EF58E}"/>
          </ac:spMkLst>
        </pc:spChg>
        <pc:spChg chg="add mod">
          <ac:chgData name="Sangeeta Sangeeta" userId="0a7c34ad-256e-4e91-9d57-d1394329109a" providerId="ADAL" clId="{B223AC35-76FA-4053-8D56-46C9DF0C5AEB}" dt="2022-10-21T12:56:34.864" v="2138" actId="1076"/>
          <ac:spMkLst>
            <pc:docMk/>
            <pc:sldMk cId="518356242" sldId="960"/>
            <ac:spMk id="12" creationId="{BC59512F-46C7-92C3-7420-63B48C6E8641}"/>
          </ac:spMkLst>
        </pc:spChg>
        <pc:picChg chg="add del">
          <ac:chgData name="Sangeeta Sangeeta" userId="0a7c34ad-256e-4e91-9d57-d1394329109a" providerId="ADAL" clId="{B223AC35-76FA-4053-8D56-46C9DF0C5AEB}" dt="2022-10-21T12:53:39.103" v="1949" actId="478"/>
          <ac:picMkLst>
            <pc:docMk/>
            <pc:sldMk cId="518356242" sldId="960"/>
            <ac:picMk id="5" creationId="{A529E30B-117C-2267-3325-46C4D845FA0A}"/>
          </ac:picMkLst>
        </pc:picChg>
        <pc:picChg chg="add del mod">
          <ac:chgData name="Sangeeta Sangeeta" userId="0a7c34ad-256e-4e91-9d57-d1394329109a" providerId="ADAL" clId="{B223AC35-76FA-4053-8D56-46C9DF0C5AEB}" dt="2022-10-21T12:53:53.999" v="1953" actId="478"/>
          <ac:picMkLst>
            <pc:docMk/>
            <pc:sldMk cId="518356242" sldId="960"/>
            <ac:picMk id="7" creationId="{D9A4775C-0874-FC20-3AA2-045D69C9F0A0}"/>
          </ac:picMkLst>
        </pc:picChg>
        <pc:picChg chg="add mod">
          <ac:chgData name="Sangeeta Sangeeta" userId="0a7c34ad-256e-4e91-9d57-d1394329109a" providerId="ADAL" clId="{B223AC35-76FA-4053-8D56-46C9DF0C5AEB}" dt="2022-10-21T12:56:38.531" v="2139" actId="13822"/>
          <ac:picMkLst>
            <pc:docMk/>
            <pc:sldMk cId="518356242" sldId="960"/>
            <ac:picMk id="9" creationId="{F31DBE6E-63A4-7E47-504C-A4446B1C6345}"/>
          </ac:picMkLst>
        </pc:picChg>
        <pc:picChg chg="add mod">
          <ac:chgData name="Sangeeta Sangeeta" userId="0a7c34ad-256e-4e91-9d57-d1394329109a" providerId="ADAL" clId="{B223AC35-76FA-4053-8D56-46C9DF0C5AEB}" dt="2022-10-21T12:56:40.643" v="2140" actId="13822"/>
          <ac:picMkLst>
            <pc:docMk/>
            <pc:sldMk cId="518356242" sldId="960"/>
            <ac:picMk id="11" creationId="{2A6FED7A-67AA-695F-E2B6-3A18ADE6B532}"/>
          </ac:picMkLst>
        </pc:picChg>
      </pc:sldChg>
      <pc:sldChg chg="addSp modSp new mod">
        <pc:chgData name="Sangeeta Sangeeta" userId="0a7c34ad-256e-4e91-9d57-d1394329109a" providerId="ADAL" clId="{B223AC35-76FA-4053-8D56-46C9DF0C5AEB}" dt="2022-10-21T13:04:39.275" v="2198"/>
        <pc:sldMkLst>
          <pc:docMk/>
          <pc:sldMk cId="2666144609" sldId="961"/>
        </pc:sldMkLst>
        <pc:spChg chg="mod">
          <ac:chgData name="Sangeeta Sangeeta" userId="0a7c34ad-256e-4e91-9d57-d1394329109a" providerId="ADAL" clId="{B223AC35-76FA-4053-8D56-46C9DF0C5AEB}" dt="2022-10-21T13:04:39.275" v="2198"/>
          <ac:spMkLst>
            <pc:docMk/>
            <pc:sldMk cId="2666144609" sldId="961"/>
            <ac:spMk id="2" creationId="{B178985F-DEDC-8CAE-ABD9-8B580DDFD276}"/>
          </ac:spMkLst>
        </pc:spChg>
        <pc:spChg chg="mod">
          <ac:chgData name="Sangeeta Sangeeta" userId="0a7c34ad-256e-4e91-9d57-d1394329109a" providerId="ADAL" clId="{B223AC35-76FA-4053-8D56-46C9DF0C5AEB}" dt="2022-10-21T12:57:11.386" v="2194" actId="20577"/>
          <ac:spMkLst>
            <pc:docMk/>
            <pc:sldMk cId="2666144609" sldId="961"/>
            <ac:spMk id="3" creationId="{F35DBDD4-5C96-68AB-6972-F3A90E7A257B}"/>
          </ac:spMkLst>
        </pc:spChg>
        <pc:picChg chg="add mod">
          <ac:chgData name="Sangeeta Sangeeta" userId="0a7c34ad-256e-4e91-9d57-d1394329109a" providerId="ADAL" clId="{B223AC35-76FA-4053-8D56-46C9DF0C5AEB}" dt="2022-10-21T12:57:30.129" v="2196" actId="1076"/>
          <ac:picMkLst>
            <pc:docMk/>
            <pc:sldMk cId="2666144609" sldId="961"/>
            <ac:picMk id="5" creationId="{EC8EBFF1-C23A-9BC1-4D33-5FF58DFF38A9}"/>
          </ac:picMkLst>
        </pc:picChg>
      </pc:sldChg>
      <pc:sldChg chg="add">
        <pc:chgData name="Sangeeta Sangeeta" userId="0a7c34ad-256e-4e91-9d57-d1394329109a" providerId="ADAL" clId="{B223AC35-76FA-4053-8D56-46C9DF0C5AEB}" dt="2022-11-01T11:53:15.324" v="2226"/>
        <pc:sldMkLst>
          <pc:docMk/>
          <pc:sldMk cId="0" sldId="962"/>
        </pc:sldMkLst>
      </pc:sldChg>
      <pc:sldChg chg="addSp delSp modSp new mod">
        <pc:chgData name="Sangeeta Sangeeta" userId="0a7c34ad-256e-4e91-9d57-d1394329109a" providerId="ADAL" clId="{B223AC35-76FA-4053-8D56-46C9DF0C5AEB}" dt="2022-11-01T12:11:28.609" v="2427" actId="1076"/>
        <pc:sldMkLst>
          <pc:docMk/>
          <pc:sldMk cId="2420019004" sldId="963"/>
        </pc:sldMkLst>
        <pc:spChg chg="del">
          <ac:chgData name="Sangeeta Sangeeta" userId="0a7c34ad-256e-4e91-9d57-d1394329109a" providerId="ADAL" clId="{B223AC35-76FA-4053-8D56-46C9DF0C5AEB}" dt="2022-11-01T12:11:23.423" v="2426" actId="478"/>
          <ac:spMkLst>
            <pc:docMk/>
            <pc:sldMk cId="2420019004" sldId="963"/>
            <ac:spMk id="3" creationId="{BC63D947-D1E4-596D-4847-8CBB0BAE606C}"/>
          </ac:spMkLst>
        </pc:spChg>
        <pc:spChg chg="add mod">
          <ac:chgData name="Sangeeta Sangeeta" userId="0a7c34ad-256e-4e91-9d57-d1394329109a" providerId="ADAL" clId="{B223AC35-76FA-4053-8D56-46C9DF0C5AEB}" dt="2022-11-01T12:10:20.033" v="2412" actId="1076"/>
          <ac:spMkLst>
            <pc:docMk/>
            <pc:sldMk cId="2420019004" sldId="963"/>
            <ac:spMk id="7" creationId="{A6810BF2-9A2B-34B2-D86E-48820C37AAF8}"/>
          </ac:spMkLst>
        </pc:spChg>
        <pc:spChg chg="add mod">
          <ac:chgData name="Sangeeta Sangeeta" userId="0a7c34ad-256e-4e91-9d57-d1394329109a" providerId="ADAL" clId="{B223AC35-76FA-4053-8D56-46C9DF0C5AEB}" dt="2022-11-01T12:11:17.036" v="2423" actId="14100"/>
          <ac:spMkLst>
            <pc:docMk/>
            <pc:sldMk cId="2420019004" sldId="963"/>
            <ac:spMk id="9" creationId="{B91C5590-34AC-F2C7-529C-9845B0E35C5D}"/>
          </ac:spMkLst>
        </pc:spChg>
        <pc:picChg chg="add mod">
          <ac:chgData name="Sangeeta Sangeeta" userId="0a7c34ad-256e-4e91-9d57-d1394329109a" providerId="ADAL" clId="{B223AC35-76FA-4053-8D56-46C9DF0C5AEB}" dt="2022-11-01T12:11:28.609" v="2427" actId="1076"/>
          <ac:picMkLst>
            <pc:docMk/>
            <pc:sldMk cId="2420019004" sldId="963"/>
            <ac:picMk id="5" creationId="{834209A1-C0C2-B6AA-752C-FB84C37DCA30}"/>
          </ac:picMkLst>
        </pc:picChg>
      </pc:sldChg>
      <pc:sldChg chg="addSp modSp new mod">
        <pc:chgData name="Sangeeta Sangeeta" userId="0a7c34ad-256e-4e91-9d57-d1394329109a" providerId="ADAL" clId="{B223AC35-76FA-4053-8D56-46C9DF0C5AEB}" dt="2022-11-01T12:17:44.077" v="2438"/>
        <pc:sldMkLst>
          <pc:docMk/>
          <pc:sldMk cId="573638016" sldId="964"/>
        </pc:sldMkLst>
        <pc:spChg chg="mod">
          <ac:chgData name="Sangeeta Sangeeta" userId="0a7c34ad-256e-4e91-9d57-d1394329109a" providerId="ADAL" clId="{B223AC35-76FA-4053-8D56-46C9DF0C5AEB}" dt="2022-11-01T12:13:01.272" v="2436"/>
          <ac:spMkLst>
            <pc:docMk/>
            <pc:sldMk cId="573638016" sldId="964"/>
            <ac:spMk id="2" creationId="{F9DC1BD1-48B2-2BE9-AFB4-6331903F9627}"/>
          </ac:spMkLst>
        </pc:spChg>
        <pc:spChg chg="mod">
          <ac:chgData name="Sangeeta Sangeeta" userId="0a7c34ad-256e-4e91-9d57-d1394329109a" providerId="ADAL" clId="{B223AC35-76FA-4053-8D56-46C9DF0C5AEB}" dt="2022-11-01T12:13:04.651" v="2437" actId="1076"/>
          <ac:spMkLst>
            <pc:docMk/>
            <pc:sldMk cId="573638016" sldId="964"/>
            <ac:spMk id="3" creationId="{A7356496-CE84-5E96-A205-62F8CC163E7C}"/>
          </ac:spMkLst>
        </pc:spChg>
        <pc:spChg chg="add mod">
          <ac:chgData name="Sangeeta Sangeeta" userId="0a7c34ad-256e-4e91-9d57-d1394329109a" providerId="ADAL" clId="{B223AC35-76FA-4053-8D56-46C9DF0C5AEB}" dt="2022-11-01T12:17:44.077" v="2438"/>
          <ac:spMkLst>
            <pc:docMk/>
            <pc:sldMk cId="573638016" sldId="964"/>
            <ac:spMk id="4" creationId="{9D29BBFB-426A-3639-8514-2A03107A7449}"/>
          </ac:spMkLst>
        </pc:spChg>
      </pc:sldChg>
      <pc:sldChg chg="addSp delSp modSp new mod">
        <pc:chgData name="Sangeeta Sangeeta" userId="0a7c34ad-256e-4e91-9d57-d1394329109a" providerId="ADAL" clId="{B223AC35-76FA-4053-8D56-46C9DF0C5AEB}" dt="2022-11-01T21:46:56.394" v="2685" actId="113"/>
        <pc:sldMkLst>
          <pc:docMk/>
          <pc:sldMk cId="147454175" sldId="965"/>
        </pc:sldMkLst>
        <pc:spChg chg="mod">
          <ac:chgData name="Sangeeta Sangeeta" userId="0a7c34ad-256e-4e91-9d57-d1394329109a" providerId="ADAL" clId="{B223AC35-76FA-4053-8D56-46C9DF0C5AEB}" dt="2022-11-01T21:32:40.750" v="2680" actId="20577"/>
          <ac:spMkLst>
            <pc:docMk/>
            <pc:sldMk cId="147454175" sldId="965"/>
            <ac:spMk id="2" creationId="{8B676AAA-4300-6549-A5F5-DA6D0153BEF5}"/>
          </ac:spMkLst>
        </pc:spChg>
        <pc:spChg chg="mod">
          <ac:chgData name="Sangeeta Sangeeta" userId="0a7c34ad-256e-4e91-9d57-d1394329109a" providerId="ADAL" clId="{B223AC35-76FA-4053-8D56-46C9DF0C5AEB}" dt="2022-11-01T21:46:56.394" v="2685" actId="113"/>
          <ac:spMkLst>
            <pc:docMk/>
            <pc:sldMk cId="147454175" sldId="965"/>
            <ac:spMk id="3" creationId="{84D7DEC4-A748-379B-706D-01C0789D62DB}"/>
          </ac:spMkLst>
        </pc:spChg>
        <pc:picChg chg="add del mod">
          <ac:chgData name="Sangeeta Sangeeta" userId="0a7c34ad-256e-4e91-9d57-d1394329109a" providerId="ADAL" clId="{B223AC35-76FA-4053-8D56-46C9DF0C5AEB}" dt="2022-11-01T21:31:47.551" v="2626" actId="478"/>
          <ac:picMkLst>
            <pc:docMk/>
            <pc:sldMk cId="147454175" sldId="965"/>
            <ac:picMk id="5" creationId="{4A36863A-04C2-98F6-F4D8-1680E0A0A53D}"/>
          </ac:picMkLst>
        </pc:picChg>
        <pc:picChg chg="add mod">
          <ac:chgData name="Sangeeta Sangeeta" userId="0a7c34ad-256e-4e91-9d57-d1394329109a" providerId="ADAL" clId="{B223AC35-76FA-4053-8D56-46C9DF0C5AEB}" dt="2022-11-01T21:38:16.767" v="2681" actId="1076"/>
          <ac:picMkLst>
            <pc:docMk/>
            <pc:sldMk cId="147454175" sldId="965"/>
            <ac:picMk id="7" creationId="{9338A859-4999-D748-A184-EE71C04449B3}"/>
          </ac:picMkLst>
        </pc:picChg>
      </pc:sldChg>
      <pc:sldChg chg="addSp delSp modSp new mod">
        <pc:chgData name="Sangeeta Sangeeta" userId="0a7c34ad-256e-4e91-9d57-d1394329109a" providerId="ADAL" clId="{B223AC35-76FA-4053-8D56-46C9DF0C5AEB}" dt="2022-11-01T21:51:51.745" v="2734" actId="1076"/>
        <pc:sldMkLst>
          <pc:docMk/>
          <pc:sldMk cId="2634876769" sldId="966"/>
        </pc:sldMkLst>
        <pc:spChg chg="mod">
          <ac:chgData name="Sangeeta Sangeeta" userId="0a7c34ad-256e-4e91-9d57-d1394329109a" providerId="ADAL" clId="{B223AC35-76FA-4053-8D56-46C9DF0C5AEB}" dt="2022-11-01T21:50:05.538" v="2719" actId="20577"/>
          <ac:spMkLst>
            <pc:docMk/>
            <pc:sldMk cId="2634876769" sldId="966"/>
            <ac:spMk id="2" creationId="{ADFF6628-8FB4-05F9-2F62-5FD610EB6B1D}"/>
          </ac:spMkLst>
        </pc:spChg>
        <pc:spChg chg="add del">
          <ac:chgData name="Sangeeta Sangeeta" userId="0a7c34ad-256e-4e91-9d57-d1394329109a" providerId="ADAL" clId="{B223AC35-76FA-4053-8D56-46C9DF0C5AEB}" dt="2022-11-01T21:50:26.037" v="2721"/>
          <ac:spMkLst>
            <pc:docMk/>
            <pc:sldMk cId="2634876769" sldId="966"/>
            <ac:spMk id="4" creationId="{0887EFC9-3A86-DE5E-C564-A7EC456FECDE}"/>
          </ac:spMkLst>
        </pc:spChg>
        <pc:spChg chg="add del">
          <ac:chgData name="Sangeeta Sangeeta" userId="0a7c34ad-256e-4e91-9d57-d1394329109a" providerId="ADAL" clId="{B223AC35-76FA-4053-8D56-46C9DF0C5AEB}" dt="2022-11-01T21:50:36.189" v="2723"/>
          <ac:spMkLst>
            <pc:docMk/>
            <pc:sldMk cId="2634876769" sldId="966"/>
            <ac:spMk id="5" creationId="{F40E9165-3F1A-F280-DBE7-8974E81AD6FA}"/>
          </ac:spMkLst>
        </pc:spChg>
        <pc:spChg chg="add del">
          <ac:chgData name="Sangeeta Sangeeta" userId="0a7c34ad-256e-4e91-9d57-d1394329109a" providerId="ADAL" clId="{B223AC35-76FA-4053-8D56-46C9DF0C5AEB}" dt="2022-11-01T21:50:50.172" v="2725"/>
          <ac:spMkLst>
            <pc:docMk/>
            <pc:sldMk cId="2634876769" sldId="966"/>
            <ac:spMk id="6" creationId="{3F870E97-A6D8-8498-D094-4BED124E49A3}"/>
          </ac:spMkLst>
        </pc:spChg>
        <pc:spChg chg="add mod">
          <ac:chgData name="Sangeeta Sangeeta" userId="0a7c34ad-256e-4e91-9d57-d1394329109a" providerId="ADAL" clId="{B223AC35-76FA-4053-8D56-46C9DF0C5AEB}" dt="2022-11-01T21:51:31.415" v="2730" actId="1076"/>
          <ac:spMkLst>
            <pc:docMk/>
            <pc:sldMk cId="2634876769" sldId="966"/>
            <ac:spMk id="8" creationId="{10789176-4998-B9C6-44A8-CD5F6D31255F}"/>
          </ac:spMkLst>
        </pc:spChg>
        <pc:picChg chg="add mod">
          <ac:chgData name="Sangeeta Sangeeta" userId="0a7c34ad-256e-4e91-9d57-d1394329109a" providerId="ADAL" clId="{B223AC35-76FA-4053-8D56-46C9DF0C5AEB}" dt="2022-11-01T21:51:51.745" v="2734" actId="1076"/>
          <ac:picMkLst>
            <pc:docMk/>
            <pc:sldMk cId="2634876769" sldId="966"/>
            <ac:picMk id="10" creationId="{5FA87579-EC4E-A961-94E7-F6B35341AAD5}"/>
          </ac:picMkLst>
        </pc:picChg>
      </pc:sldChg>
      <pc:sldChg chg="addSp delSp new">
        <pc:chgData name="Sangeeta Sangeeta" userId="0a7c34ad-256e-4e91-9d57-d1394329109a" providerId="ADAL" clId="{B223AC35-76FA-4053-8D56-46C9DF0C5AEB}" dt="2022-11-01T21:55:46.272" v="2737" actId="478"/>
        <pc:sldMkLst>
          <pc:docMk/>
          <pc:sldMk cId="3569359697" sldId="967"/>
        </pc:sldMkLst>
        <pc:picChg chg="add del">
          <ac:chgData name="Sangeeta Sangeeta" userId="0a7c34ad-256e-4e91-9d57-d1394329109a" providerId="ADAL" clId="{B223AC35-76FA-4053-8D56-46C9DF0C5AEB}" dt="2022-11-01T21:55:46.272" v="2737" actId="478"/>
          <ac:picMkLst>
            <pc:docMk/>
            <pc:sldMk cId="3569359697" sldId="967"/>
            <ac:picMk id="2050" creationId="{4ADF8493-32E4-7BFC-17B0-BB3494AF1288}"/>
          </ac:picMkLst>
        </pc:picChg>
      </pc:sldChg>
      <pc:sldChg chg="addSp modSp new mod">
        <pc:chgData name="Sangeeta Sangeeta" userId="0a7c34ad-256e-4e91-9d57-d1394329109a" providerId="ADAL" clId="{B223AC35-76FA-4053-8D56-46C9DF0C5AEB}" dt="2022-11-01T21:56:54.973" v="2775"/>
        <pc:sldMkLst>
          <pc:docMk/>
          <pc:sldMk cId="4006816957" sldId="968"/>
        </pc:sldMkLst>
        <pc:spChg chg="mod">
          <ac:chgData name="Sangeeta Sangeeta" userId="0a7c34ad-256e-4e91-9d57-d1394329109a" providerId="ADAL" clId="{B223AC35-76FA-4053-8D56-46C9DF0C5AEB}" dt="2022-11-01T21:56:54.973" v="2775"/>
          <ac:spMkLst>
            <pc:docMk/>
            <pc:sldMk cId="4006816957" sldId="968"/>
            <ac:spMk id="2" creationId="{1E2AE790-8E0C-1029-B62E-028F16B9A535}"/>
          </ac:spMkLst>
        </pc:spChg>
        <pc:spChg chg="mod">
          <ac:chgData name="Sangeeta Sangeeta" userId="0a7c34ad-256e-4e91-9d57-d1394329109a" providerId="ADAL" clId="{B223AC35-76FA-4053-8D56-46C9DF0C5AEB}" dt="2022-11-01T21:56:25.371" v="2766" actId="20577"/>
          <ac:spMkLst>
            <pc:docMk/>
            <pc:sldMk cId="4006816957" sldId="968"/>
            <ac:spMk id="3" creationId="{0B4D8264-051A-17BC-8931-ACB7ECBDCE6E}"/>
          </ac:spMkLst>
        </pc:spChg>
        <pc:spChg chg="add mod">
          <ac:chgData name="Sangeeta Sangeeta" userId="0a7c34ad-256e-4e91-9d57-d1394329109a" providerId="ADAL" clId="{B223AC35-76FA-4053-8D56-46C9DF0C5AEB}" dt="2022-11-01T21:56:43.524" v="2771" actId="1076"/>
          <ac:spMkLst>
            <pc:docMk/>
            <pc:sldMk cId="4006816957" sldId="968"/>
            <ac:spMk id="5" creationId="{5240E3A5-74F6-650F-E655-55C0EF01B4FD}"/>
          </ac:spMkLst>
        </pc:spChg>
        <pc:picChg chg="add mod">
          <ac:chgData name="Sangeeta Sangeeta" userId="0a7c34ad-256e-4e91-9d57-d1394329109a" providerId="ADAL" clId="{B223AC35-76FA-4053-8D56-46C9DF0C5AEB}" dt="2022-11-01T21:56:48.452" v="2774" actId="1076"/>
          <ac:picMkLst>
            <pc:docMk/>
            <pc:sldMk cId="4006816957" sldId="968"/>
            <ac:picMk id="3074" creationId="{2E4CF018-3F17-6D48-8347-68E693B60D7D}"/>
          </ac:picMkLst>
        </pc:picChg>
      </pc:sldChg>
    </pc:docChg>
  </pc:docChgLst>
  <pc:docChgLst>
    <pc:chgData name="Sangeeta Sangeeta" userId="0a7c34ad-256e-4e91-9d57-d1394329109a" providerId="ADAL" clId="{B9813099-6D8F-402F-BB69-3463A75A2FEB}"/>
    <pc:docChg chg="undo custSel addSld delSld modSld sldOrd modMainMaster">
      <pc:chgData name="Sangeeta Sangeeta" userId="0a7c34ad-256e-4e91-9d57-d1394329109a" providerId="ADAL" clId="{B9813099-6D8F-402F-BB69-3463A75A2FEB}" dt="2020-10-15T23:00:21.678" v="160" actId="680"/>
      <pc:docMkLst>
        <pc:docMk/>
      </pc:docMkLst>
      <pc:sldChg chg="modSp mod">
        <pc:chgData name="Sangeeta Sangeeta" userId="0a7c34ad-256e-4e91-9d57-d1394329109a" providerId="ADAL" clId="{B9813099-6D8F-402F-BB69-3463A75A2FEB}" dt="2020-10-15T22:38:54.791" v="49" actId="14100"/>
        <pc:sldMkLst>
          <pc:docMk/>
          <pc:sldMk cId="0" sldId="256"/>
        </pc:sldMkLst>
        <pc:spChg chg="mod">
          <ac:chgData name="Sangeeta Sangeeta" userId="0a7c34ad-256e-4e91-9d57-d1394329109a" providerId="ADAL" clId="{B9813099-6D8F-402F-BB69-3463A75A2FEB}" dt="2020-10-15T22:38:54.791" v="49" actId="14100"/>
          <ac:spMkLst>
            <pc:docMk/>
            <pc:sldMk cId="0" sldId="256"/>
            <ac:spMk id="96" creationId="{00000000-0000-0000-0000-000000000000}"/>
          </ac:spMkLst>
        </pc:spChg>
      </pc:sldChg>
      <pc:sldChg chg="ord">
        <pc:chgData name="Sangeeta Sangeeta" userId="0a7c34ad-256e-4e91-9d57-d1394329109a" providerId="ADAL" clId="{B9813099-6D8F-402F-BB69-3463A75A2FEB}" dt="2020-10-15T22:39:54.743" v="88"/>
        <pc:sldMkLst>
          <pc:docMk/>
          <pc:sldMk cId="0" sldId="257"/>
        </pc:sldMkLst>
      </pc:sldChg>
      <pc:sldChg chg="new">
        <pc:chgData name="Sangeeta Sangeeta" userId="0a7c34ad-256e-4e91-9d57-d1394329109a" providerId="ADAL" clId="{B9813099-6D8F-402F-BB69-3463A75A2FEB}" dt="2020-10-15T22:39:05.576" v="51" actId="680"/>
        <pc:sldMkLst>
          <pc:docMk/>
          <pc:sldMk cId="3282295599" sldId="258"/>
        </pc:sldMkLst>
      </pc:sldChg>
      <pc:sldChg chg="modSp new mod">
        <pc:chgData name="Sangeeta Sangeeta" userId="0a7c34ad-256e-4e91-9d57-d1394329109a" providerId="ADAL" clId="{B9813099-6D8F-402F-BB69-3463A75A2FEB}" dt="2020-10-15T22:39:33.856" v="70" actId="1076"/>
        <pc:sldMkLst>
          <pc:docMk/>
          <pc:sldMk cId="1657346564" sldId="259"/>
        </pc:sldMkLst>
        <pc:spChg chg="mod">
          <ac:chgData name="Sangeeta Sangeeta" userId="0a7c34ad-256e-4e91-9d57-d1394329109a" providerId="ADAL" clId="{B9813099-6D8F-402F-BB69-3463A75A2FEB}" dt="2020-10-15T22:39:33.856" v="70" actId="1076"/>
          <ac:spMkLst>
            <pc:docMk/>
            <pc:sldMk cId="1657346564" sldId="259"/>
            <ac:spMk id="2" creationId="{03B15641-FB2D-459C-9E6E-3E88D5820F3A}"/>
          </ac:spMkLst>
        </pc:spChg>
      </pc:sldChg>
      <pc:sldChg chg="del">
        <pc:chgData name="Sangeeta Sangeeta" userId="0a7c34ad-256e-4e91-9d57-d1394329109a" providerId="ADAL" clId="{B9813099-6D8F-402F-BB69-3463A75A2FEB}" dt="2020-10-15T22:39:04.043" v="50" actId="47"/>
        <pc:sldMkLst>
          <pc:docMk/>
          <pc:sldMk cId="749822327" sldId="260"/>
        </pc:sldMkLst>
        <pc:spChg chg="mod">
          <ac:chgData name="Sangeeta Sangeeta" userId="0a7c34ad-256e-4e91-9d57-d1394329109a" providerId="ADAL" clId="{B9813099-6D8F-402F-BB69-3463A75A2FEB}" dt="2020-10-15T22:41:06.467" v="123" actId="1076"/>
          <ac:spMkLst>
            <pc:docMk/>
            <pc:sldMk cId="749822327" sldId="260"/>
            <ac:spMk id="2" creationId="{1C237430-E82E-4014-8F2D-D78C2EF8826A}"/>
          </ac:spMkLst>
        </pc:spChg>
      </pc:sldChg>
      <pc:sldChg chg="del">
        <pc:chgData name="Sangeeta Sangeeta" userId="0a7c34ad-256e-4e91-9d57-d1394329109a" providerId="ADAL" clId="{B9813099-6D8F-402F-BB69-3463A75A2FEB}" dt="2020-10-15T22:39:04.043" v="50" actId="47"/>
        <pc:sldMkLst>
          <pc:docMk/>
          <pc:sldMk cId="2356810148" sldId="261"/>
        </pc:sldMkLst>
      </pc:sldChg>
      <pc:sldChg chg="modSp new del mod">
        <pc:chgData name="Sangeeta Sangeeta" userId="0a7c34ad-256e-4e91-9d57-d1394329109a" providerId="ADAL" clId="{B9813099-6D8F-402F-BB69-3463A75A2FEB}" dt="2020-10-15T22:39:56.690" v="89" actId="47"/>
        <pc:sldMkLst>
          <pc:docMk/>
          <pc:sldMk cId="2791501397" sldId="261"/>
        </pc:sldMkLst>
        <pc:spChg chg="mod">
          <ac:chgData name="Sangeeta Sangeeta" userId="0a7c34ad-256e-4e91-9d57-d1394329109a" providerId="ADAL" clId="{B9813099-6D8F-402F-BB69-3463A75A2FEB}" dt="2020-10-15T22:39:49.611" v="86" actId="20577"/>
          <ac:spMkLst>
            <pc:docMk/>
            <pc:sldMk cId="2791501397" sldId="261"/>
            <ac:spMk id="2" creationId="{20B502B1-BF7D-4A0B-B4AE-6FE4AF770077}"/>
          </ac:spMkLst>
        </pc:spChg>
      </pc:sldChg>
      <pc:sldChg chg="del">
        <pc:chgData name="Sangeeta Sangeeta" userId="0a7c34ad-256e-4e91-9d57-d1394329109a" providerId="ADAL" clId="{B9813099-6D8F-402F-BB69-3463A75A2FEB}" dt="2020-10-15T22:39:04.043" v="50" actId="47"/>
        <pc:sldMkLst>
          <pc:docMk/>
          <pc:sldMk cId="0" sldId="262"/>
        </pc:sldMkLst>
      </pc:sldChg>
      <pc:sldChg chg="del">
        <pc:chgData name="Sangeeta Sangeeta" userId="0a7c34ad-256e-4e91-9d57-d1394329109a" providerId="ADAL" clId="{B9813099-6D8F-402F-BB69-3463A75A2FEB}" dt="2020-10-15T22:39:04.043" v="50" actId="47"/>
        <pc:sldMkLst>
          <pc:docMk/>
          <pc:sldMk cId="0" sldId="263"/>
        </pc:sldMkLst>
      </pc:sldChg>
      <pc:sldChg chg="del">
        <pc:chgData name="Sangeeta Sangeeta" userId="0a7c34ad-256e-4e91-9d57-d1394329109a" providerId="ADAL" clId="{B9813099-6D8F-402F-BB69-3463A75A2FEB}" dt="2020-10-15T22:39:04.043" v="50" actId="47"/>
        <pc:sldMkLst>
          <pc:docMk/>
          <pc:sldMk cId="0" sldId="264"/>
        </pc:sldMkLst>
      </pc:sldChg>
      <pc:sldChg chg="del">
        <pc:chgData name="Sangeeta Sangeeta" userId="0a7c34ad-256e-4e91-9d57-d1394329109a" providerId="ADAL" clId="{B9813099-6D8F-402F-BB69-3463A75A2FEB}" dt="2020-10-15T22:39:04.043" v="50" actId="47"/>
        <pc:sldMkLst>
          <pc:docMk/>
          <pc:sldMk cId="0" sldId="265"/>
        </pc:sldMkLst>
      </pc:sldChg>
      <pc:sldChg chg="del">
        <pc:chgData name="Sangeeta Sangeeta" userId="0a7c34ad-256e-4e91-9d57-d1394329109a" providerId="ADAL" clId="{B9813099-6D8F-402F-BB69-3463A75A2FEB}" dt="2020-10-15T22:39:04.043" v="50" actId="47"/>
        <pc:sldMkLst>
          <pc:docMk/>
          <pc:sldMk cId="0" sldId="266"/>
        </pc:sldMkLst>
      </pc:sldChg>
      <pc:sldChg chg="del">
        <pc:chgData name="Sangeeta Sangeeta" userId="0a7c34ad-256e-4e91-9d57-d1394329109a" providerId="ADAL" clId="{B9813099-6D8F-402F-BB69-3463A75A2FEB}" dt="2020-10-15T22:39:04.043" v="50" actId="47"/>
        <pc:sldMkLst>
          <pc:docMk/>
          <pc:sldMk cId="0" sldId="267"/>
        </pc:sldMkLst>
      </pc:sldChg>
      <pc:sldChg chg="modSp add mod modNotes">
        <pc:chgData name="Sangeeta Sangeeta" userId="0a7c34ad-256e-4e91-9d57-d1394329109a" providerId="ADAL" clId="{B9813099-6D8F-402F-BB69-3463A75A2FEB}" dt="2020-10-15T23:00:16.978" v="159" actId="207"/>
        <pc:sldMkLst>
          <pc:docMk/>
          <pc:sldMk cId="0" sldId="819"/>
        </pc:sldMkLst>
        <pc:spChg chg="mod">
          <ac:chgData name="Sangeeta Sangeeta" userId="0a7c34ad-256e-4e91-9d57-d1394329109a" providerId="ADAL" clId="{B9813099-6D8F-402F-BB69-3463A75A2FEB}" dt="2020-10-15T23:00:16.978" v="159" actId="207"/>
          <ac:spMkLst>
            <pc:docMk/>
            <pc:sldMk cId="0" sldId="819"/>
            <ac:spMk id="17410" creationId="{0DF4518E-371A-4D45-A8C7-F16AE3D5CE8B}"/>
          </ac:spMkLst>
        </pc:spChg>
        <pc:picChg chg="mod">
          <ac:chgData name="Sangeeta Sangeeta" userId="0a7c34ad-256e-4e91-9d57-d1394329109a" providerId="ADAL" clId="{B9813099-6D8F-402F-BB69-3463A75A2FEB}" dt="2020-10-15T22:59:10.709" v="129" actId="1076"/>
          <ac:picMkLst>
            <pc:docMk/>
            <pc:sldMk cId="0" sldId="819"/>
            <ac:picMk id="17412" creationId="{C6C47DD1-B590-4ADB-A528-8EB296A04DF7}"/>
          </ac:picMkLst>
        </pc:picChg>
      </pc:sldChg>
      <pc:sldChg chg="new">
        <pc:chgData name="Sangeeta Sangeeta" userId="0a7c34ad-256e-4e91-9d57-d1394329109a" providerId="ADAL" clId="{B9813099-6D8F-402F-BB69-3463A75A2FEB}" dt="2020-10-15T23:00:21.678" v="160" actId="680"/>
        <pc:sldMkLst>
          <pc:docMk/>
          <pc:sldMk cId="873628453" sldId="820"/>
        </pc:sldMkLst>
      </pc:sldChg>
      <pc:sldMasterChg chg="modSp mod delSldLayout modSldLayout">
        <pc:chgData name="Sangeeta Sangeeta" userId="0a7c34ad-256e-4e91-9d57-d1394329109a" providerId="ADAL" clId="{B9813099-6D8F-402F-BB69-3463A75A2FEB}" dt="2020-10-15T22:42:21.676" v="125" actId="207"/>
        <pc:sldMasterMkLst>
          <pc:docMk/>
          <pc:sldMasterMk cId="0" sldId="2147483660"/>
        </pc:sldMasterMkLst>
        <pc:spChg chg="mod">
          <ac:chgData name="Sangeeta Sangeeta" userId="0a7c34ad-256e-4e91-9d57-d1394329109a" providerId="ADAL" clId="{B9813099-6D8F-402F-BB69-3463A75A2FEB}" dt="2020-10-15T22:38:28.992" v="45" actId="207"/>
          <ac:spMkLst>
            <pc:docMk/>
            <pc:sldMasterMk cId="0" sldId="2147483660"/>
            <ac:spMk id="10" creationId="{00000000-0000-0000-0000-000000000000}"/>
          </ac:spMkLst>
        </pc:spChg>
        <pc:sldLayoutChg chg="modSp mod">
          <pc:chgData name="Sangeeta Sangeeta" userId="0a7c34ad-256e-4e91-9d57-d1394329109a" providerId="ADAL" clId="{B9813099-6D8F-402F-BB69-3463A75A2FEB}" dt="2020-10-15T22:35:37.338" v="12" actId="255"/>
          <pc:sldLayoutMkLst>
            <pc:docMk/>
            <pc:sldMasterMk cId="0" sldId="2147483660"/>
            <pc:sldLayoutMk cId="0" sldId="2147483648"/>
          </pc:sldLayoutMkLst>
          <pc:spChg chg="mod">
            <ac:chgData name="Sangeeta Sangeeta" userId="0a7c34ad-256e-4e91-9d57-d1394329109a" providerId="ADAL" clId="{B9813099-6D8F-402F-BB69-3463A75A2FEB}" dt="2020-10-15T22:35:37.338" v="12" actId="255"/>
            <ac:spMkLst>
              <pc:docMk/>
              <pc:sldMasterMk cId="0" sldId="2147483660"/>
              <pc:sldLayoutMk cId="0" sldId="2147483648"/>
              <ac:spMk id="17" creationId="{00000000-0000-0000-0000-000000000000}"/>
            </ac:spMkLst>
          </pc:spChg>
        </pc:sldLayoutChg>
        <pc:sldLayoutChg chg="modSp mod">
          <pc:chgData name="Sangeeta Sangeeta" userId="0a7c34ad-256e-4e91-9d57-d1394329109a" providerId="ADAL" clId="{B9813099-6D8F-402F-BB69-3463A75A2FEB}" dt="2020-10-15T22:42:21.676" v="125" actId="207"/>
          <pc:sldLayoutMkLst>
            <pc:docMk/>
            <pc:sldMasterMk cId="0" sldId="2147483660"/>
            <pc:sldLayoutMk cId="0" sldId="2147483649"/>
          </pc:sldLayoutMkLst>
          <pc:spChg chg="mod">
            <ac:chgData name="Sangeeta Sangeeta" userId="0a7c34ad-256e-4e91-9d57-d1394329109a" providerId="ADAL" clId="{B9813099-6D8F-402F-BB69-3463A75A2FEB}" dt="2020-10-15T22:42:21.676" v="125" actId="207"/>
            <ac:spMkLst>
              <pc:docMk/>
              <pc:sldMasterMk cId="0" sldId="2147483660"/>
              <pc:sldLayoutMk cId="0" sldId="2147483649"/>
              <ac:spMk id="23" creationId="{00000000-0000-0000-0000-000000000000}"/>
            </ac:spMkLst>
          </pc:spChg>
          <pc:spChg chg="mod">
            <ac:chgData name="Sangeeta Sangeeta" userId="0a7c34ad-256e-4e91-9d57-d1394329109a" providerId="ADAL" clId="{B9813099-6D8F-402F-BB69-3463A75A2FEB}" dt="2020-10-15T22:35:52.095" v="15" actId="20577"/>
            <ac:spMkLst>
              <pc:docMk/>
              <pc:sldMasterMk cId="0" sldId="2147483660"/>
              <pc:sldLayoutMk cId="0" sldId="2147483649"/>
              <ac:spMk id="24" creationId="{00000000-0000-0000-0000-000000000000}"/>
            </ac:spMkLst>
          </pc:spChg>
        </pc:sldLayoutChg>
        <pc:sldLayoutChg chg="modSp del mod">
          <pc:chgData name="Sangeeta Sangeeta" userId="0a7c34ad-256e-4e91-9d57-d1394329109a" providerId="ADAL" clId="{B9813099-6D8F-402F-BB69-3463A75A2FEB}" dt="2020-10-15T22:39:04.043" v="50" actId="47"/>
          <pc:sldLayoutMkLst>
            <pc:docMk/>
            <pc:sldMasterMk cId="0" sldId="2147483660"/>
            <pc:sldLayoutMk cId="0" sldId="2147483650"/>
          </pc:sldLayoutMkLst>
          <pc:spChg chg="mod">
            <ac:chgData name="Sangeeta Sangeeta" userId="0a7c34ad-256e-4e91-9d57-d1394329109a" providerId="ADAL" clId="{B9813099-6D8F-402F-BB69-3463A75A2FEB}" dt="2020-10-15T22:36:51.431" v="29" actId="2711"/>
            <ac:spMkLst>
              <pc:docMk/>
              <pc:sldMasterMk cId="0" sldId="2147483660"/>
              <pc:sldLayoutMk cId="0" sldId="2147483650"/>
              <ac:spMk id="29" creationId="{00000000-0000-0000-0000-000000000000}"/>
            </ac:spMkLst>
          </pc:spChg>
          <pc:spChg chg="mod">
            <ac:chgData name="Sangeeta Sangeeta" userId="0a7c34ad-256e-4e91-9d57-d1394329109a" providerId="ADAL" clId="{B9813099-6D8F-402F-BB69-3463A75A2FEB}" dt="2020-10-15T22:36:39.611" v="25" actId="2711"/>
            <ac:spMkLst>
              <pc:docMk/>
              <pc:sldMasterMk cId="0" sldId="2147483660"/>
              <pc:sldLayoutMk cId="0" sldId="2147483650"/>
              <ac:spMk id="30" creationId="{00000000-0000-0000-0000-000000000000}"/>
            </ac:spMkLst>
          </pc:spChg>
        </pc:sldLayoutChg>
        <pc:sldLayoutChg chg="del">
          <pc:chgData name="Sangeeta Sangeeta" userId="0a7c34ad-256e-4e91-9d57-d1394329109a" providerId="ADAL" clId="{B9813099-6D8F-402F-BB69-3463A75A2FEB}" dt="2020-10-15T22:39:04.043" v="50" actId="47"/>
          <pc:sldLayoutMkLst>
            <pc:docMk/>
            <pc:sldMasterMk cId="0" sldId="2147483660"/>
            <pc:sldLayoutMk cId="0" sldId="2147483651"/>
          </pc:sldLayoutMkLst>
        </pc:sldLayoutChg>
        <pc:sldLayoutChg chg="del">
          <pc:chgData name="Sangeeta Sangeeta" userId="0a7c34ad-256e-4e91-9d57-d1394329109a" providerId="ADAL" clId="{B9813099-6D8F-402F-BB69-3463A75A2FEB}" dt="2020-10-15T22:39:04.043" v="50" actId="47"/>
          <pc:sldLayoutMkLst>
            <pc:docMk/>
            <pc:sldMasterMk cId="0" sldId="2147483660"/>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28349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0" y="1438835"/>
            <a:ext cx="9144000" cy="1754321"/>
          </a:xfrm>
          <a:prstGeom prst="rect">
            <a:avLst/>
          </a:prstGeom>
          <a:solidFill>
            <a:schemeClr val="bg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4400" b="1">
                <a:solidFill>
                  <a:srgbClr val="CC0066"/>
                </a:solidFill>
                <a:latin typeface="Cambria" panose="02040503050406030204" pitchFamily="18" charset="0"/>
                <a:ea typeface="Cambria" panose="020405030504060302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8" name="Google Shape;18;p2"/>
          <p:cNvSpPr txBox="1">
            <a:spLocks noGrp="1"/>
          </p:cNvSpPr>
          <p:nvPr>
            <p:ph type="subTitle" idx="1"/>
          </p:nvPr>
        </p:nvSpPr>
        <p:spPr>
          <a:xfrm>
            <a:off x="341387" y="3193156"/>
            <a:ext cx="8093365" cy="975432"/>
          </a:xfrm>
          <a:prstGeom prst="rect">
            <a:avLst/>
          </a:prstGeom>
          <a:noFill/>
          <a:ln>
            <a:noFill/>
          </a:ln>
        </p:spPr>
        <p:txBody>
          <a:bodyPr spcFirstLastPara="1" wrap="square" lIns="91425" tIns="45700" rIns="91425" bIns="45700" anchor="t" anchorCtr="0">
            <a:noAutofit/>
          </a:bodyPr>
          <a:lstStyle>
            <a:lvl1pPr lvl="0" algn="r">
              <a:spcBef>
                <a:spcPts val="560"/>
              </a:spcBef>
              <a:spcAft>
                <a:spcPts val="0"/>
              </a:spcAft>
              <a:buClr>
                <a:srgbClr val="0070C0"/>
              </a:buClr>
              <a:buSzPts val="2800"/>
              <a:buNone/>
              <a:defRPr sz="2800" b="0" i="0">
                <a:solidFill>
                  <a:srgbClr val="0070C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dirty="0"/>
          </a:p>
        </p:txBody>
      </p:sp>
      <p:sp>
        <p:nvSpPr>
          <p:cNvPr id="19" name="Google Shape;19;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hasCustomPrompt="1"/>
          </p:nvPr>
        </p:nvSpPr>
        <p:spPr>
          <a:xfrm>
            <a:off x="448965" y="281175"/>
            <a:ext cx="8246070" cy="59960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2400" b="1">
                <a:solidFill>
                  <a:srgbClr val="CC0066"/>
                </a:solidFill>
                <a:latin typeface="Cambria" panose="02040503050406030204" pitchFamily="18" charset="0"/>
                <a:ea typeface="Cambria" panose="020405030504060302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dirty="0" err="1"/>
              <a:t>ggg</a:t>
            </a:r>
            <a:endParaRPr dirty="0"/>
          </a:p>
        </p:txBody>
      </p:sp>
      <p:sp>
        <p:nvSpPr>
          <p:cNvPr id="24" name="Google Shape;24;p3"/>
          <p:cNvSpPr txBox="1">
            <a:spLocks noGrp="1"/>
          </p:cNvSpPr>
          <p:nvPr>
            <p:ph type="body" idx="1" hasCustomPrompt="1"/>
          </p:nvPr>
        </p:nvSpPr>
        <p:spPr>
          <a:xfrm>
            <a:off x="448966" y="1197405"/>
            <a:ext cx="8246070" cy="351221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002060"/>
              </a:buClr>
              <a:buSzPts val="2800"/>
              <a:buChar char="•"/>
              <a:defRPr sz="1800">
                <a:solidFill>
                  <a:srgbClr val="002060"/>
                </a:solidFill>
                <a:latin typeface="Cambria" panose="02040503050406030204" pitchFamily="18" charset="0"/>
                <a:ea typeface="Cambria" panose="02040503050406030204" pitchFamily="18" charset="0"/>
              </a:defRPr>
            </a:lvl1pPr>
            <a:lvl2pPr marL="914400" lvl="1" indent="-406400" algn="l">
              <a:spcBef>
                <a:spcPts val="560"/>
              </a:spcBef>
              <a:spcAft>
                <a:spcPts val="0"/>
              </a:spcAft>
              <a:buClr>
                <a:srgbClr val="002060"/>
              </a:buClr>
              <a:buSzPts val="2800"/>
              <a:buChar char="–"/>
              <a:defRPr sz="1800">
                <a:solidFill>
                  <a:srgbClr val="002060"/>
                </a:solidFill>
              </a:defRPr>
            </a:lvl2pPr>
            <a:lvl3pPr marL="1371600" lvl="2" indent="-381000" algn="l">
              <a:spcBef>
                <a:spcPts val="480"/>
              </a:spcBef>
              <a:spcAft>
                <a:spcPts val="0"/>
              </a:spcAft>
              <a:buClr>
                <a:srgbClr val="002060"/>
              </a:buClr>
              <a:buSzPts val="2400"/>
              <a:buChar char="•"/>
              <a:defRPr>
                <a:solidFill>
                  <a:srgbClr val="002060"/>
                </a:solidFill>
              </a:defRPr>
            </a:lvl3pPr>
            <a:lvl4pPr marL="1828800" lvl="3" indent="-355600" algn="l">
              <a:spcBef>
                <a:spcPts val="400"/>
              </a:spcBef>
              <a:spcAft>
                <a:spcPts val="0"/>
              </a:spcAft>
              <a:buClr>
                <a:srgbClr val="002060"/>
              </a:buClr>
              <a:buSzPts val="2000"/>
              <a:buChar char="–"/>
              <a:defRPr>
                <a:solidFill>
                  <a:srgbClr val="002060"/>
                </a:solidFill>
              </a:defRPr>
            </a:lvl4pPr>
            <a:lvl5pPr marL="2286000" lvl="4" indent="-355600" algn="l">
              <a:spcBef>
                <a:spcPts val="400"/>
              </a:spcBef>
              <a:spcAft>
                <a:spcPts val="0"/>
              </a:spcAft>
              <a:buClr>
                <a:srgbClr val="002060"/>
              </a:buClr>
              <a:buSzPts val="2000"/>
              <a:buChar char="»"/>
              <a:defRPr>
                <a:solidFill>
                  <a:srgbClr val="002060"/>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r>
              <a:rPr lang="en-GB" dirty="0" err="1"/>
              <a:t>Vh</a:t>
            </a:r>
            <a:endParaRPr lang="en-GB" dirty="0"/>
          </a:p>
          <a:p>
            <a:pPr lvl="1"/>
            <a:r>
              <a:rPr lang="en-GB" dirty="0" err="1"/>
              <a:t>jjj</a:t>
            </a:r>
            <a:endParaRPr dirty="0"/>
          </a:p>
        </p:txBody>
      </p:sp>
      <p:sp>
        <p:nvSpPr>
          <p:cNvPr id="25" name="Google Shape;25;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2" name="Google Shape;52;p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3" name="Google Shape;53;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0"/>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3"/>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1" name="Google Shape;91;p13" descr="E:\websites\free-power-point-templates\2012\logos.png"/>
          <p:cNvPicPr preferRelativeResize="0"/>
          <p:nvPr/>
        </p:nvPicPr>
        <p:blipFill rotWithShape="1">
          <a:blip r:embed="rId2">
            <a:alphaModFix/>
          </a:blip>
          <a:srcRect/>
          <a:stretch/>
        </p:blipFill>
        <p:spPr>
          <a:xfrm>
            <a:off x="3918306" y="2326213"/>
            <a:ext cx="1463784" cy="5269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solidFill>
            <a:schemeClr val="bg1"/>
          </a:solid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GB" dirty="0" err="1"/>
              <a:t>ggg</a:t>
            </a:r>
            <a:endParaRPr dirty="0"/>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p:nvPr/>
        </p:nvSpPr>
        <p:spPr>
          <a:xfrm>
            <a:off x="-9150" y="5213747"/>
            <a:ext cx="838962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US"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CC0066"/>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analyticsvidhya.com/blog/2020/06/guide-geospatial-analysis-folium-pyth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towardsdatascience.com/bubble-charts-why-how-f96d2c86d167#:~:text=Why%3A%20bubble%20charts%20are%20used,or%20to%20compare%20categorical%20variables" TargetMode="External"/><Relationship Id="rId2" Type="http://schemas.openxmlformats.org/officeDocument/2006/relationships/hyperlink" Target="https://towardsdev.com/bubble-charts-in-python-8ed485e5bc96"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0" y="1635918"/>
            <a:ext cx="9144000" cy="1496645"/>
          </a:xfrm>
          <a:prstGeom prst="rect">
            <a:avLst/>
          </a:prstGeom>
          <a:solidFill>
            <a:schemeClr val="bg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buSzPts val="3240"/>
            </a:pPr>
            <a:r>
              <a:rPr lang="en-GB" sz="2800" dirty="0"/>
              <a:t>Visualisation for Data Analytics:</a:t>
            </a:r>
            <a:r>
              <a:rPr lang="en-GB" sz="1400" b="1" i="0" dirty="0">
                <a:solidFill>
                  <a:srgbClr val="000000"/>
                </a:solidFill>
                <a:effectLst/>
                <a:latin typeface="inherit"/>
              </a:rPr>
              <a:t/>
            </a:r>
            <a:br>
              <a:rPr lang="en-GB" sz="1400" b="1" i="0" dirty="0">
                <a:solidFill>
                  <a:srgbClr val="000000"/>
                </a:solidFill>
                <a:effectLst/>
                <a:latin typeface="inherit"/>
              </a:rPr>
            </a:br>
            <a:r>
              <a:rPr lang="en-GB" sz="2800" dirty="0">
                <a:solidFill>
                  <a:schemeClr val="accent1">
                    <a:lumMod val="75000"/>
                  </a:schemeClr>
                </a:solidFill>
              </a:rPr>
              <a:t>More Plots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1A70-DFFF-1718-51F6-C9571157A5E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34209A1-C0C2-B6AA-752C-FB84C37DCA30}"/>
              </a:ext>
            </a:extLst>
          </p:cNvPr>
          <p:cNvPicPr>
            <a:picLocks noChangeAspect="1"/>
          </p:cNvPicPr>
          <p:nvPr/>
        </p:nvPicPr>
        <p:blipFill>
          <a:blip r:embed="rId2"/>
          <a:stretch>
            <a:fillRect/>
          </a:stretch>
        </p:blipFill>
        <p:spPr>
          <a:xfrm>
            <a:off x="771251" y="427101"/>
            <a:ext cx="6911939" cy="4435224"/>
          </a:xfrm>
          <a:prstGeom prst="rect">
            <a:avLst/>
          </a:prstGeom>
        </p:spPr>
      </p:pic>
      <p:sp>
        <p:nvSpPr>
          <p:cNvPr id="7" name="TextBox 6">
            <a:extLst>
              <a:ext uri="{FF2B5EF4-FFF2-40B4-BE49-F238E27FC236}">
                <a16:creationId xmlns:a16="http://schemas.microsoft.com/office/drawing/2014/main" id="{A6810BF2-9A2B-34B2-D86E-48820C37AAF8}"/>
              </a:ext>
            </a:extLst>
          </p:cNvPr>
          <p:cNvSpPr txBox="1"/>
          <p:nvPr/>
        </p:nvSpPr>
        <p:spPr>
          <a:xfrm>
            <a:off x="0" y="4928056"/>
            <a:ext cx="9185691" cy="215444"/>
          </a:xfrm>
          <a:prstGeom prst="rect">
            <a:avLst/>
          </a:prstGeom>
          <a:noFill/>
        </p:spPr>
        <p:txBody>
          <a:bodyPr wrap="square">
            <a:spAutoFit/>
          </a:bodyPr>
          <a:lstStyle/>
          <a:p>
            <a:r>
              <a:rPr lang="en-US" sz="800" dirty="0"/>
              <a:t>https://towardsdatascience.com/bubble-charts-why-how-f96d2c86d167#:~:text=Why%3A%20bubble%20charts%20are%20used,or%20to%20compare%20categorical%20variables.</a:t>
            </a:r>
          </a:p>
        </p:txBody>
      </p:sp>
      <p:sp>
        <p:nvSpPr>
          <p:cNvPr id="9" name="TextBox 8">
            <a:extLst>
              <a:ext uri="{FF2B5EF4-FFF2-40B4-BE49-F238E27FC236}">
                <a16:creationId xmlns:a16="http://schemas.microsoft.com/office/drawing/2014/main" id="{B91C5590-34AC-F2C7-529C-9845B0E35C5D}"/>
              </a:ext>
            </a:extLst>
          </p:cNvPr>
          <p:cNvSpPr txBox="1"/>
          <p:nvPr/>
        </p:nvSpPr>
        <p:spPr>
          <a:xfrm>
            <a:off x="6616390" y="978964"/>
            <a:ext cx="2133600"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Bubble chart describes the Prevalence of stunting against Access to basic sanitation services across regions in the world</a:t>
            </a:r>
          </a:p>
        </p:txBody>
      </p:sp>
    </p:spTree>
    <p:extLst>
      <p:ext uri="{BB962C8B-B14F-4D97-AF65-F5344CB8AC3E}">
        <p14:creationId xmlns:p14="http://schemas.microsoft.com/office/powerpoint/2010/main" val="242001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BD1-48B2-2BE9-AFB4-6331903F9627}"/>
              </a:ext>
            </a:extLst>
          </p:cNvPr>
          <p:cNvSpPr>
            <a:spLocks noGrp="1"/>
          </p:cNvSpPr>
          <p:nvPr>
            <p:ph type="title"/>
          </p:nvPr>
        </p:nvSpPr>
        <p:spPr/>
        <p:txBody>
          <a:bodyPr/>
          <a:lstStyle/>
          <a:p>
            <a:r>
              <a:rPr lang="en-US" dirty="0"/>
              <a:t>Prevalence of stunting against Access to basic sanitation services</a:t>
            </a:r>
          </a:p>
        </p:txBody>
      </p:sp>
      <p:sp>
        <p:nvSpPr>
          <p:cNvPr id="3" name="Text Placeholder 2">
            <a:extLst>
              <a:ext uri="{FF2B5EF4-FFF2-40B4-BE49-F238E27FC236}">
                <a16:creationId xmlns:a16="http://schemas.microsoft.com/office/drawing/2014/main" id="{A7356496-CE84-5E96-A205-62F8CC163E7C}"/>
              </a:ext>
            </a:extLst>
          </p:cNvPr>
          <p:cNvSpPr>
            <a:spLocks noGrp="1"/>
          </p:cNvSpPr>
          <p:nvPr>
            <p:ph type="body" idx="1"/>
          </p:nvPr>
        </p:nvSpPr>
        <p:spPr>
          <a:xfrm>
            <a:off x="307717" y="1212273"/>
            <a:ext cx="8246070" cy="3512210"/>
          </a:xfrm>
        </p:spPr>
        <p:txBody>
          <a:bodyPr/>
          <a:lstStyle/>
          <a:p>
            <a:r>
              <a:rPr lang="en-US" sz="1600" dirty="0"/>
              <a:t>Research shows that poor sanitation contributes to childhood stunting and that the brains of stunted children have fewer neuronal connections than children who are not stunted. </a:t>
            </a:r>
          </a:p>
          <a:p>
            <a:r>
              <a:rPr lang="en-US" sz="1600" dirty="0"/>
              <a:t>As technology is replacing routine jobs, demand is rising for advanced cognitive skills and greater adaptability, even in developing countries.</a:t>
            </a:r>
          </a:p>
          <a:p>
            <a:r>
              <a:rPr lang="en-US" sz="1600" dirty="0"/>
              <a:t>But, stunted children will be at a disadvantage concerning the skills demanded by the future labor market. </a:t>
            </a:r>
          </a:p>
          <a:p>
            <a:r>
              <a:rPr lang="en-US" sz="1600" dirty="0"/>
              <a:t>The prevalence of yellow bubbles in the upper left of the chart indicates that the </a:t>
            </a:r>
            <a:r>
              <a:rPr lang="en-US" sz="1600" b="1" dirty="0"/>
              <a:t>Sub-Saharan Africa region makes up a clear cluster of countries </a:t>
            </a:r>
            <a:r>
              <a:rPr lang="en-US" sz="1600" dirty="0"/>
              <a:t>where millions of children are growing up without future basic life skills. As the size of the disks corresponds to the region’s population, the chart also shows the urgent need to bring safe sanitation to millions of children in </a:t>
            </a:r>
            <a:r>
              <a:rPr lang="en-US" sz="1600" b="1" dirty="0"/>
              <a:t>South Asia</a:t>
            </a:r>
          </a:p>
        </p:txBody>
      </p:sp>
      <p:sp>
        <p:nvSpPr>
          <p:cNvPr id="4" name="TextBox 3">
            <a:extLst>
              <a:ext uri="{FF2B5EF4-FFF2-40B4-BE49-F238E27FC236}">
                <a16:creationId xmlns:a16="http://schemas.microsoft.com/office/drawing/2014/main" id="{9D29BBFB-426A-3639-8514-2A03107A7449}"/>
              </a:ext>
            </a:extLst>
          </p:cNvPr>
          <p:cNvSpPr txBox="1"/>
          <p:nvPr/>
        </p:nvSpPr>
        <p:spPr>
          <a:xfrm>
            <a:off x="0" y="4928056"/>
            <a:ext cx="9185691" cy="215444"/>
          </a:xfrm>
          <a:prstGeom prst="rect">
            <a:avLst/>
          </a:prstGeom>
          <a:noFill/>
        </p:spPr>
        <p:txBody>
          <a:bodyPr wrap="square">
            <a:spAutoFit/>
          </a:bodyPr>
          <a:lstStyle/>
          <a:p>
            <a:r>
              <a:rPr lang="en-US" sz="800" dirty="0"/>
              <a:t>https://towardsdatascience.com/bubble-charts-why-how-f96d2c86d167#:~:text=Why%3A%20bubble%20charts%20are%20used,or%20to%20compare%20categorical%20variables.</a:t>
            </a:r>
          </a:p>
        </p:txBody>
      </p:sp>
    </p:spTree>
    <p:extLst>
      <p:ext uri="{BB962C8B-B14F-4D97-AF65-F5344CB8AC3E}">
        <p14:creationId xmlns:p14="http://schemas.microsoft.com/office/powerpoint/2010/main" val="57363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2F68-2425-4E9A-0DC4-698775C3B356}"/>
              </a:ext>
            </a:extLst>
          </p:cNvPr>
          <p:cNvSpPr>
            <a:spLocks noGrp="1"/>
          </p:cNvSpPr>
          <p:nvPr>
            <p:ph type="title"/>
          </p:nvPr>
        </p:nvSpPr>
        <p:spPr/>
        <p:txBody>
          <a:bodyPr/>
          <a:lstStyle/>
          <a:p>
            <a:r>
              <a:rPr lang="en-US" dirty="0"/>
              <a:t>Ted Talk</a:t>
            </a:r>
          </a:p>
        </p:txBody>
      </p:sp>
      <p:sp>
        <p:nvSpPr>
          <p:cNvPr id="3" name="Text Placeholder 2">
            <a:extLst>
              <a:ext uri="{FF2B5EF4-FFF2-40B4-BE49-F238E27FC236}">
                <a16:creationId xmlns:a16="http://schemas.microsoft.com/office/drawing/2014/main" id="{BEC6CD8D-CD58-C594-C62B-6DE5C35C8AAB}"/>
              </a:ext>
            </a:extLst>
          </p:cNvPr>
          <p:cNvSpPr>
            <a:spLocks noGrp="1"/>
          </p:cNvSpPr>
          <p:nvPr>
            <p:ph type="body" idx="1"/>
          </p:nvPr>
        </p:nvSpPr>
        <p:spPr/>
        <p:txBody>
          <a:bodyPr/>
          <a:lstStyle/>
          <a:p>
            <a:r>
              <a:rPr lang="en-US" dirty="0"/>
              <a:t>Watch the following video to find more example</a:t>
            </a:r>
          </a:p>
          <a:p>
            <a:pPr lvl="1"/>
            <a:r>
              <a:rPr lang="en-US" dirty="0"/>
              <a:t>The best stats you've ever seen</a:t>
            </a:r>
          </a:p>
          <a:p>
            <a:pPr lvl="1"/>
            <a:r>
              <a:rPr lang="en-US" dirty="0"/>
              <a:t>The River of Myths” of 2013 (#4).</a:t>
            </a:r>
          </a:p>
        </p:txBody>
      </p:sp>
    </p:spTree>
    <p:extLst>
      <p:ext uri="{BB962C8B-B14F-4D97-AF65-F5344CB8AC3E}">
        <p14:creationId xmlns:p14="http://schemas.microsoft.com/office/powerpoint/2010/main" val="259021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6628-8FB4-05F9-2F62-5FD610EB6B1D}"/>
              </a:ext>
            </a:extLst>
          </p:cNvPr>
          <p:cNvSpPr>
            <a:spLocks noGrp="1"/>
          </p:cNvSpPr>
          <p:nvPr>
            <p:ph type="title"/>
          </p:nvPr>
        </p:nvSpPr>
        <p:spPr/>
        <p:txBody>
          <a:bodyPr/>
          <a:lstStyle/>
          <a:p>
            <a:r>
              <a:rPr lang="en-US" dirty="0"/>
              <a:t>Creating bubble charts in python</a:t>
            </a:r>
          </a:p>
        </p:txBody>
      </p:sp>
      <p:sp>
        <p:nvSpPr>
          <p:cNvPr id="3" name="Text Placeholder 2">
            <a:extLst>
              <a:ext uri="{FF2B5EF4-FFF2-40B4-BE49-F238E27FC236}">
                <a16:creationId xmlns:a16="http://schemas.microsoft.com/office/drawing/2014/main" id="{1CCEE877-F515-5391-DF06-B13BE6F706E2}"/>
              </a:ext>
            </a:extLst>
          </p:cNvPr>
          <p:cNvSpPr>
            <a:spLocks noGrp="1"/>
          </p:cNvSpPr>
          <p:nvPr>
            <p:ph type="body" idx="1"/>
          </p:nvPr>
        </p:nvSpPr>
        <p:spPr/>
        <p:txBody>
          <a:bodyPr/>
          <a:lstStyle/>
          <a:p>
            <a:endParaRPr lang="en-US" dirty="0"/>
          </a:p>
        </p:txBody>
      </p:sp>
      <p:sp>
        <p:nvSpPr>
          <p:cNvPr id="8" name="TextBox 7">
            <a:extLst>
              <a:ext uri="{FF2B5EF4-FFF2-40B4-BE49-F238E27FC236}">
                <a16:creationId xmlns:a16="http://schemas.microsoft.com/office/drawing/2014/main" id="{10789176-4998-B9C6-44A8-CD5F6D31255F}"/>
              </a:ext>
            </a:extLst>
          </p:cNvPr>
          <p:cNvSpPr txBox="1"/>
          <p:nvPr/>
        </p:nvSpPr>
        <p:spPr>
          <a:xfrm>
            <a:off x="448964" y="1197405"/>
            <a:ext cx="4586868"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a:t>
            </a:r>
            <a:r>
              <a:rPr lang="en-US" dirty="0" err="1"/>
              <a:t>matplotlib.pyplot</a:t>
            </a:r>
            <a:r>
              <a:rPr lang="en-US" dirty="0"/>
              <a:t> as </a:t>
            </a:r>
            <a:r>
              <a:rPr lang="en-US" dirty="0" err="1"/>
              <a:t>plt</a:t>
            </a:r>
            <a:endParaRPr lang="en-US" dirty="0"/>
          </a:p>
          <a:p>
            <a:r>
              <a:rPr lang="en-US" dirty="0"/>
              <a:t>import </a:t>
            </a:r>
            <a:r>
              <a:rPr lang="en-US" dirty="0" err="1"/>
              <a:t>numpy</a:t>
            </a:r>
            <a:r>
              <a:rPr lang="en-US" dirty="0"/>
              <a:t> as np</a:t>
            </a:r>
          </a:p>
          <a:p>
            <a:r>
              <a:rPr lang="en-US" dirty="0"/>
              <a:t> </a:t>
            </a:r>
          </a:p>
          <a:p>
            <a:r>
              <a:rPr lang="en-US" dirty="0"/>
              <a:t># create data</a:t>
            </a:r>
          </a:p>
          <a:p>
            <a:r>
              <a:rPr lang="en-US" dirty="0"/>
              <a:t>x = </a:t>
            </a:r>
            <a:r>
              <a:rPr lang="en-US" dirty="0" err="1"/>
              <a:t>np.random.rand</a:t>
            </a:r>
            <a:r>
              <a:rPr lang="en-US" dirty="0"/>
              <a:t>(40)</a:t>
            </a:r>
          </a:p>
          <a:p>
            <a:r>
              <a:rPr lang="en-US" dirty="0"/>
              <a:t>y = </a:t>
            </a:r>
            <a:r>
              <a:rPr lang="en-US" dirty="0" err="1"/>
              <a:t>np.random.rand</a:t>
            </a:r>
            <a:r>
              <a:rPr lang="en-US" dirty="0"/>
              <a:t>(40)</a:t>
            </a:r>
          </a:p>
          <a:p>
            <a:r>
              <a:rPr lang="en-US" dirty="0"/>
              <a:t>z = </a:t>
            </a:r>
            <a:r>
              <a:rPr lang="en-US" dirty="0" err="1"/>
              <a:t>np.random.rand</a:t>
            </a:r>
            <a:r>
              <a:rPr lang="en-US" dirty="0"/>
              <a:t>(40)</a:t>
            </a:r>
          </a:p>
          <a:p>
            <a:r>
              <a:rPr lang="en-US" dirty="0"/>
              <a:t> </a:t>
            </a:r>
          </a:p>
          <a:p>
            <a:r>
              <a:rPr lang="en-US" dirty="0"/>
              <a:t># use the scatter function</a:t>
            </a:r>
          </a:p>
          <a:p>
            <a:r>
              <a:rPr lang="en-US" dirty="0" err="1"/>
              <a:t>plt.scatter</a:t>
            </a:r>
            <a:r>
              <a:rPr lang="en-US" dirty="0"/>
              <a:t>(x, y, s=z*1000)</a:t>
            </a:r>
          </a:p>
          <a:p>
            <a:endParaRPr lang="en-US" dirty="0"/>
          </a:p>
          <a:p>
            <a:r>
              <a:rPr lang="en-US" dirty="0"/>
              <a:t># show the graph</a:t>
            </a:r>
          </a:p>
          <a:p>
            <a:r>
              <a:rPr lang="en-US" dirty="0" err="1"/>
              <a:t>plt.show</a:t>
            </a:r>
            <a:r>
              <a:rPr lang="en-US" dirty="0"/>
              <a:t>()</a:t>
            </a:r>
          </a:p>
        </p:txBody>
      </p:sp>
      <p:pic>
        <p:nvPicPr>
          <p:cNvPr id="10" name="Picture 9">
            <a:extLst>
              <a:ext uri="{FF2B5EF4-FFF2-40B4-BE49-F238E27FC236}">
                <a16:creationId xmlns:a16="http://schemas.microsoft.com/office/drawing/2014/main" id="{5FA87579-EC4E-A961-94E7-F6B35341AAD5}"/>
              </a:ext>
            </a:extLst>
          </p:cNvPr>
          <p:cNvPicPr>
            <a:picLocks noChangeAspect="1"/>
          </p:cNvPicPr>
          <p:nvPr/>
        </p:nvPicPr>
        <p:blipFill>
          <a:blip r:embed="rId2"/>
          <a:stretch>
            <a:fillRect/>
          </a:stretch>
        </p:blipFill>
        <p:spPr>
          <a:xfrm>
            <a:off x="4572000" y="1607733"/>
            <a:ext cx="3627746" cy="2691554"/>
          </a:xfrm>
          <a:prstGeom prst="rect">
            <a:avLst/>
          </a:prstGeom>
        </p:spPr>
      </p:pic>
    </p:spTree>
    <p:extLst>
      <p:ext uri="{BB962C8B-B14F-4D97-AF65-F5344CB8AC3E}">
        <p14:creationId xmlns:p14="http://schemas.microsoft.com/office/powerpoint/2010/main" val="263487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AA72B3-4648-465E-8D58-D3A94C91DEE0}"/>
              </a:ext>
            </a:extLst>
          </p:cNvPr>
          <p:cNvSpPr>
            <a:spLocks noGrp="1"/>
          </p:cNvSpPr>
          <p:nvPr>
            <p:ph type="ctrTitle"/>
          </p:nvPr>
        </p:nvSpPr>
        <p:spPr/>
        <p:txBody>
          <a:bodyPr/>
          <a:lstStyle/>
          <a:p>
            <a:r>
              <a:rPr lang="sv-SE" dirty="0"/>
              <a:t>Heat map</a:t>
            </a:r>
          </a:p>
        </p:txBody>
      </p:sp>
      <p:sp>
        <p:nvSpPr>
          <p:cNvPr id="5" name="Subtitle 4">
            <a:extLst>
              <a:ext uri="{FF2B5EF4-FFF2-40B4-BE49-F238E27FC236}">
                <a16:creationId xmlns:a16="http://schemas.microsoft.com/office/drawing/2014/main" id="{7B0E7FAF-BAEB-4CB1-8411-0B24028B137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453400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E934-8A83-4BF8-B8B8-BFDBDCB65915}"/>
              </a:ext>
            </a:extLst>
          </p:cNvPr>
          <p:cNvSpPr>
            <a:spLocks noGrp="1"/>
          </p:cNvSpPr>
          <p:nvPr>
            <p:ph type="title"/>
          </p:nvPr>
        </p:nvSpPr>
        <p:spPr>
          <a:xfrm>
            <a:off x="448965" y="281175"/>
            <a:ext cx="8246070" cy="599607"/>
          </a:xfrm>
        </p:spPr>
        <p:txBody>
          <a:bodyPr/>
          <a:lstStyle/>
          <a:p>
            <a:r>
              <a:rPr lang="sv-SE" dirty="0"/>
              <a:t>Heat map</a:t>
            </a:r>
            <a:endParaRPr lang="en-GB" dirty="0"/>
          </a:p>
        </p:txBody>
      </p:sp>
      <p:sp>
        <p:nvSpPr>
          <p:cNvPr id="3" name="Text Placeholder 2">
            <a:extLst>
              <a:ext uri="{FF2B5EF4-FFF2-40B4-BE49-F238E27FC236}">
                <a16:creationId xmlns:a16="http://schemas.microsoft.com/office/drawing/2014/main" id="{9B378905-F10C-4208-AB79-8E76B3692E9F}"/>
              </a:ext>
            </a:extLst>
          </p:cNvPr>
          <p:cNvSpPr>
            <a:spLocks noGrp="1"/>
          </p:cNvSpPr>
          <p:nvPr>
            <p:ph type="body" idx="1"/>
          </p:nvPr>
        </p:nvSpPr>
        <p:spPr>
          <a:xfrm>
            <a:off x="448966" y="1197405"/>
            <a:ext cx="8246070" cy="3512210"/>
          </a:xfrm>
        </p:spPr>
        <p:txBody>
          <a:bodyPr/>
          <a:lstStyle/>
          <a:p>
            <a:r>
              <a:rPr lang="en-GB" dirty="0"/>
              <a:t>A heat map (or heatmap) is a graphical representation of </a:t>
            </a:r>
            <a:r>
              <a:rPr lang="en-GB" b="1" dirty="0">
                <a:solidFill>
                  <a:srgbClr val="00B050"/>
                </a:solidFill>
              </a:rPr>
              <a:t>data where values are depicted by </a:t>
            </a:r>
            <a:r>
              <a:rPr lang="en-GB" b="1" dirty="0" err="1">
                <a:solidFill>
                  <a:srgbClr val="00B050"/>
                </a:solidFill>
              </a:rPr>
              <a:t>color</a:t>
            </a:r>
            <a:r>
              <a:rPr lang="en-GB" dirty="0"/>
              <a:t>. </a:t>
            </a:r>
          </a:p>
          <a:p>
            <a:pPr lvl="1"/>
            <a:r>
              <a:rPr lang="en-GB" dirty="0"/>
              <a:t>Heat maps make it easy to visualize complex data and understand it at a glance:</a:t>
            </a:r>
          </a:p>
        </p:txBody>
      </p:sp>
      <p:sp>
        <p:nvSpPr>
          <p:cNvPr id="7" name="TextBox 6">
            <a:extLst>
              <a:ext uri="{FF2B5EF4-FFF2-40B4-BE49-F238E27FC236}">
                <a16:creationId xmlns:a16="http://schemas.microsoft.com/office/drawing/2014/main" id="{E3FE7075-55E4-441F-AF7F-D5554425E54B}"/>
              </a:ext>
            </a:extLst>
          </p:cNvPr>
          <p:cNvSpPr txBox="1"/>
          <p:nvPr/>
        </p:nvSpPr>
        <p:spPr>
          <a:xfrm>
            <a:off x="0" y="4912668"/>
            <a:ext cx="7550944" cy="230832"/>
          </a:xfrm>
          <a:prstGeom prst="rect">
            <a:avLst/>
          </a:prstGeom>
          <a:solidFill>
            <a:schemeClr val="tx2"/>
          </a:solidFill>
        </p:spPr>
        <p:txBody>
          <a:bodyPr wrap="square">
            <a:spAutoFit/>
          </a:bodyPr>
          <a:lstStyle/>
          <a:p>
            <a:r>
              <a:rPr lang="en-GB" sz="900" dirty="0"/>
              <a:t>https://www.hotjar.com/heatmaps/#:~:text=A%20heat%20map%20(or%20heatmap,IS%20MUCH%20EASIER%20TO%20UNDERSTAND</a:t>
            </a:r>
          </a:p>
        </p:txBody>
      </p:sp>
      <p:pic>
        <p:nvPicPr>
          <p:cNvPr id="8194" name="Picture 2" descr="How to Create a Heatmap in Displayr | Displayr">
            <a:extLst>
              <a:ext uri="{FF2B5EF4-FFF2-40B4-BE49-F238E27FC236}">
                <a16:creationId xmlns:a16="http://schemas.microsoft.com/office/drawing/2014/main" id="{21B134B9-D704-4E5F-928E-AA271C209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090" y="2392664"/>
            <a:ext cx="3883819" cy="2390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CE4EAD-3C42-4FDD-960E-3F2ECAF55BDA}"/>
              </a:ext>
            </a:extLst>
          </p:cNvPr>
          <p:cNvSpPr txBox="1"/>
          <p:nvPr/>
        </p:nvSpPr>
        <p:spPr>
          <a:xfrm>
            <a:off x="38099" y="4517243"/>
            <a:ext cx="8822531" cy="338554"/>
          </a:xfrm>
          <a:prstGeom prst="rect">
            <a:avLst/>
          </a:prstGeom>
          <a:solidFill>
            <a:schemeClr val="tx2"/>
          </a:solidFill>
        </p:spPr>
        <p:txBody>
          <a:bodyPr wrap="square">
            <a:spAutoFit/>
          </a:bodyPr>
          <a:lstStyle/>
          <a:p>
            <a:r>
              <a:rPr lang="en-GB" sz="800" dirty="0"/>
              <a:t>Image source: https://www.google.com/url?sa=i&amp;url=https%3A%2F%2Fwww.displayr.com%2Fhow-to-create-a-heatmap-in-displayr%2F&amp;psig=AOvVaw16ZQBLK4Xw1sc351AnNzWj&amp;ust=1611609483699000&amp;source=images&amp;cd=vfe&amp;ved=0CAIQjRxqFwoTCOjy9ai_te4CFQAAAAAdAAAAABAO</a:t>
            </a:r>
          </a:p>
        </p:txBody>
      </p:sp>
    </p:spTree>
    <p:extLst>
      <p:ext uri="{BB962C8B-B14F-4D97-AF65-F5344CB8AC3E}">
        <p14:creationId xmlns:p14="http://schemas.microsoft.com/office/powerpoint/2010/main" val="12586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998F-40BD-C21D-9D23-BDAC8E6AF088}"/>
              </a:ext>
            </a:extLst>
          </p:cNvPr>
          <p:cNvSpPr>
            <a:spLocks noGrp="1"/>
          </p:cNvSpPr>
          <p:nvPr>
            <p:ph type="title"/>
          </p:nvPr>
        </p:nvSpPr>
        <p:spPr/>
        <p:txBody>
          <a:bodyPr/>
          <a:lstStyle/>
          <a:p>
            <a:r>
              <a:rPr lang="sv-SE" dirty="0"/>
              <a:t>Heat map</a:t>
            </a:r>
            <a:endParaRPr lang="en-US" dirty="0"/>
          </a:p>
        </p:txBody>
      </p:sp>
      <p:sp>
        <p:nvSpPr>
          <p:cNvPr id="3" name="Text Placeholder 2">
            <a:extLst>
              <a:ext uri="{FF2B5EF4-FFF2-40B4-BE49-F238E27FC236}">
                <a16:creationId xmlns:a16="http://schemas.microsoft.com/office/drawing/2014/main" id="{9A3BECC1-4C64-8FB1-AF2F-7C7B870AB49D}"/>
              </a:ext>
            </a:extLst>
          </p:cNvPr>
          <p:cNvSpPr>
            <a:spLocks noGrp="1"/>
          </p:cNvSpPr>
          <p:nvPr>
            <p:ph type="body" idx="1"/>
          </p:nvPr>
        </p:nvSpPr>
        <p:spPr>
          <a:xfrm>
            <a:off x="448966" y="1197405"/>
            <a:ext cx="3498566" cy="3512210"/>
          </a:xfrm>
        </p:spPr>
        <p:txBody>
          <a:bodyPr/>
          <a:lstStyle/>
          <a:p>
            <a:r>
              <a:rPr lang="en-US" dirty="0"/>
              <a:t>The practice we now call heatmaps is thought to have originated in the 19th century, where manual gray-scale shading was used to depict data patterns in matrices and table</a:t>
            </a:r>
          </a:p>
          <a:p>
            <a:pPr lvl="1"/>
            <a:r>
              <a:rPr lang="en-US" b="0" i="0" dirty="0">
                <a:effectLst/>
                <a:latin typeface="Ambit"/>
              </a:rPr>
              <a:t>An early heat map showing </a:t>
            </a:r>
            <a:r>
              <a:rPr lang="en-US" b="0" i="0" dirty="0">
                <a:solidFill>
                  <a:srgbClr val="00B050"/>
                </a:solidFill>
                <a:effectLst/>
                <a:latin typeface="Ambit"/>
              </a:rPr>
              <a:t>population density in 19th Century Paris districts.</a:t>
            </a:r>
            <a:endParaRPr lang="en-US" dirty="0">
              <a:solidFill>
                <a:srgbClr val="00B050"/>
              </a:solidFill>
            </a:endParaRPr>
          </a:p>
        </p:txBody>
      </p:sp>
      <p:pic>
        <p:nvPicPr>
          <p:cNvPr id="5" name="Picture 4">
            <a:extLst>
              <a:ext uri="{FF2B5EF4-FFF2-40B4-BE49-F238E27FC236}">
                <a16:creationId xmlns:a16="http://schemas.microsoft.com/office/drawing/2014/main" id="{E7B06510-84A2-9DFD-2585-4EDCF6839A3A}"/>
              </a:ext>
            </a:extLst>
          </p:cNvPr>
          <p:cNvPicPr>
            <a:picLocks noChangeAspect="1"/>
          </p:cNvPicPr>
          <p:nvPr/>
        </p:nvPicPr>
        <p:blipFill>
          <a:blip r:embed="rId2"/>
          <a:stretch>
            <a:fillRect/>
          </a:stretch>
        </p:blipFill>
        <p:spPr>
          <a:xfrm>
            <a:off x="4202426" y="1071657"/>
            <a:ext cx="4941574" cy="3763705"/>
          </a:xfrm>
          <a:prstGeom prst="rect">
            <a:avLst/>
          </a:prstGeom>
        </p:spPr>
      </p:pic>
      <p:sp>
        <p:nvSpPr>
          <p:cNvPr id="7" name="TextBox 6">
            <a:extLst>
              <a:ext uri="{FF2B5EF4-FFF2-40B4-BE49-F238E27FC236}">
                <a16:creationId xmlns:a16="http://schemas.microsoft.com/office/drawing/2014/main" id="{8437884F-603B-F3B7-34BA-006247A9423D}"/>
              </a:ext>
            </a:extLst>
          </p:cNvPr>
          <p:cNvSpPr txBox="1"/>
          <p:nvPr/>
        </p:nvSpPr>
        <p:spPr>
          <a:xfrm>
            <a:off x="215590" y="4778669"/>
            <a:ext cx="5467814" cy="307777"/>
          </a:xfrm>
          <a:prstGeom prst="rect">
            <a:avLst/>
          </a:prstGeom>
          <a:noFill/>
        </p:spPr>
        <p:txBody>
          <a:bodyPr wrap="square">
            <a:spAutoFit/>
          </a:bodyPr>
          <a:lstStyle/>
          <a:p>
            <a:r>
              <a:rPr lang="en-US" dirty="0"/>
              <a:t>https://www.hotjar.com/heatmaps/</a:t>
            </a:r>
          </a:p>
        </p:txBody>
      </p:sp>
    </p:spTree>
    <p:extLst>
      <p:ext uri="{BB962C8B-B14F-4D97-AF65-F5344CB8AC3E}">
        <p14:creationId xmlns:p14="http://schemas.microsoft.com/office/powerpoint/2010/main" val="3996275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5145-B425-790D-66BD-BE1057E6E76A}"/>
              </a:ext>
            </a:extLst>
          </p:cNvPr>
          <p:cNvSpPr>
            <a:spLocks noGrp="1"/>
          </p:cNvSpPr>
          <p:nvPr>
            <p:ph type="title"/>
          </p:nvPr>
        </p:nvSpPr>
        <p:spPr/>
        <p:txBody>
          <a:bodyPr/>
          <a:lstStyle/>
          <a:p>
            <a:r>
              <a:rPr lang="en-US" dirty="0"/>
              <a:t>Question?(m)</a:t>
            </a:r>
          </a:p>
        </p:txBody>
      </p:sp>
      <p:sp>
        <p:nvSpPr>
          <p:cNvPr id="3" name="Text Placeholder 2">
            <a:extLst>
              <a:ext uri="{FF2B5EF4-FFF2-40B4-BE49-F238E27FC236}">
                <a16:creationId xmlns:a16="http://schemas.microsoft.com/office/drawing/2014/main" id="{B4CCFDDC-5F7B-6E04-968A-5AA22CE0A6FF}"/>
              </a:ext>
            </a:extLst>
          </p:cNvPr>
          <p:cNvSpPr>
            <a:spLocks noGrp="1"/>
          </p:cNvSpPr>
          <p:nvPr>
            <p:ph type="body" idx="1"/>
          </p:nvPr>
        </p:nvSpPr>
        <p:spPr/>
        <p:txBody>
          <a:bodyPr/>
          <a:lstStyle/>
          <a:p>
            <a:r>
              <a:rPr lang="en-US" dirty="0"/>
              <a:t>How companies decide where to put important things on their websites?</a:t>
            </a:r>
          </a:p>
        </p:txBody>
      </p:sp>
      <p:pic>
        <p:nvPicPr>
          <p:cNvPr id="5" name="Picture 4">
            <a:extLst>
              <a:ext uri="{FF2B5EF4-FFF2-40B4-BE49-F238E27FC236}">
                <a16:creationId xmlns:a16="http://schemas.microsoft.com/office/drawing/2014/main" id="{A555D8F7-646B-32B9-F1A9-41CFF746C386}"/>
              </a:ext>
            </a:extLst>
          </p:cNvPr>
          <p:cNvPicPr>
            <a:picLocks noChangeAspect="1"/>
          </p:cNvPicPr>
          <p:nvPr/>
        </p:nvPicPr>
        <p:blipFill>
          <a:blip r:embed="rId2"/>
          <a:stretch>
            <a:fillRect/>
          </a:stretch>
        </p:blipFill>
        <p:spPr>
          <a:xfrm>
            <a:off x="275063" y="2085960"/>
            <a:ext cx="4036742" cy="2111133"/>
          </a:xfrm>
          <a:prstGeom prst="rect">
            <a:avLst/>
          </a:prstGeom>
        </p:spPr>
      </p:pic>
      <p:pic>
        <p:nvPicPr>
          <p:cNvPr id="7" name="Picture 6">
            <a:extLst>
              <a:ext uri="{FF2B5EF4-FFF2-40B4-BE49-F238E27FC236}">
                <a16:creationId xmlns:a16="http://schemas.microsoft.com/office/drawing/2014/main" id="{83E779CF-99DD-3FC1-EB7E-B3EB3C90E24B}"/>
              </a:ext>
            </a:extLst>
          </p:cNvPr>
          <p:cNvPicPr>
            <a:picLocks noChangeAspect="1"/>
          </p:cNvPicPr>
          <p:nvPr/>
        </p:nvPicPr>
        <p:blipFill>
          <a:blip r:embed="rId3"/>
          <a:stretch>
            <a:fillRect/>
          </a:stretch>
        </p:blipFill>
        <p:spPr>
          <a:xfrm>
            <a:off x="4485708" y="2205031"/>
            <a:ext cx="4572000" cy="1992062"/>
          </a:xfrm>
          <a:prstGeom prst="rect">
            <a:avLst/>
          </a:prstGeom>
        </p:spPr>
      </p:pic>
    </p:spTree>
    <p:extLst>
      <p:ext uri="{BB962C8B-B14F-4D97-AF65-F5344CB8AC3E}">
        <p14:creationId xmlns:p14="http://schemas.microsoft.com/office/powerpoint/2010/main" val="331334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21EE-0C88-55BD-AA82-3B0938AD01BE}"/>
              </a:ext>
            </a:extLst>
          </p:cNvPr>
          <p:cNvSpPr>
            <a:spLocks noGrp="1"/>
          </p:cNvSpPr>
          <p:nvPr>
            <p:ph type="title"/>
          </p:nvPr>
        </p:nvSpPr>
        <p:spPr/>
        <p:txBody>
          <a:bodyPr/>
          <a:lstStyle/>
          <a:p>
            <a:r>
              <a:rPr lang="en-US" dirty="0"/>
              <a:t>Uses of heat map</a:t>
            </a:r>
          </a:p>
        </p:txBody>
      </p:sp>
      <p:sp>
        <p:nvSpPr>
          <p:cNvPr id="3" name="Text Placeholder 2">
            <a:extLst>
              <a:ext uri="{FF2B5EF4-FFF2-40B4-BE49-F238E27FC236}">
                <a16:creationId xmlns:a16="http://schemas.microsoft.com/office/drawing/2014/main" id="{E1DC2D7E-4EB9-88BE-78A2-F1311B0F74AF}"/>
              </a:ext>
            </a:extLst>
          </p:cNvPr>
          <p:cNvSpPr>
            <a:spLocks noGrp="1"/>
          </p:cNvSpPr>
          <p:nvPr>
            <p:ph type="body" idx="1"/>
          </p:nvPr>
        </p:nvSpPr>
        <p:spPr/>
        <p:txBody>
          <a:bodyPr/>
          <a:lstStyle/>
          <a:p>
            <a:r>
              <a:rPr lang="en-US" dirty="0"/>
              <a:t>Done through </a:t>
            </a:r>
            <a:r>
              <a:rPr lang="en-US" b="1" dirty="0">
                <a:solidFill>
                  <a:schemeClr val="accent1">
                    <a:lumMod val="50000"/>
                  </a:schemeClr>
                </a:solidFill>
              </a:rPr>
              <a:t>user behavior analytics (UBA)</a:t>
            </a:r>
          </a:p>
          <a:p>
            <a:pPr lvl="1"/>
            <a:r>
              <a:rPr lang="en-US" dirty="0"/>
              <a:t>Companies identifies on which icon user click most or interact most</a:t>
            </a:r>
          </a:p>
          <a:p>
            <a:pPr lvl="1"/>
            <a:r>
              <a:rPr lang="en-US" dirty="0"/>
              <a:t>This information is presented in the form of heatmap</a:t>
            </a:r>
          </a:p>
        </p:txBody>
      </p:sp>
      <p:pic>
        <p:nvPicPr>
          <p:cNvPr id="5" name="Picture 4">
            <a:extLst>
              <a:ext uri="{FF2B5EF4-FFF2-40B4-BE49-F238E27FC236}">
                <a16:creationId xmlns:a16="http://schemas.microsoft.com/office/drawing/2014/main" id="{704B66E6-78BF-AE13-B566-0B0F974784BA}"/>
              </a:ext>
            </a:extLst>
          </p:cNvPr>
          <p:cNvPicPr>
            <a:picLocks noChangeAspect="1"/>
          </p:cNvPicPr>
          <p:nvPr/>
        </p:nvPicPr>
        <p:blipFill>
          <a:blip r:embed="rId2"/>
          <a:stretch>
            <a:fillRect/>
          </a:stretch>
        </p:blipFill>
        <p:spPr>
          <a:xfrm>
            <a:off x="590871" y="2346718"/>
            <a:ext cx="7605419" cy="2796782"/>
          </a:xfrm>
          <a:prstGeom prst="rect">
            <a:avLst/>
          </a:prstGeom>
        </p:spPr>
      </p:pic>
    </p:spTree>
    <p:extLst>
      <p:ext uri="{BB962C8B-B14F-4D97-AF65-F5344CB8AC3E}">
        <p14:creationId xmlns:p14="http://schemas.microsoft.com/office/powerpoint/2010/main" val="326946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65DB-91BB-4C37-9D2B-E196DAF489F4}"/>
              </a:ext>
            </a:extLst>
          </p:cNvPr>
          <p:cNvSpPr>
            <a:spLocks noGrp="1"/>
          </p:cNvSpPr>
          <p:nvPr>
            <p:ph type="title"/>
          </p:nvPr>
        </p:nvSpPr>
        <p:spPr/>
        <p:txBody>
          <a:bodyPr/>
          <a:lstStyle/>
          <a:p>
            <a:r>
              <a:rPr lang="en-US" dirty="0"/>
              <a:t>Uses of heat map</a:t>
            </a:r>
            <a:endParaRPr lang="en-GB" dirty="0"/>
          </a:p>
        </p:txBody>
      </p:sp>
      <p:sp>
        <p:nvSpPr>
          <p:cNvPr id="3" name="Text Placeholder 2">
            <a:extLst>
              <a:ext uri="{FF2B5EF4-FFF2-40B4-BE49-F238E27FC236}">
                <a16:creationId xmlns:a16="http://schemas.microsoft.com/office/drawing/2014/main" id="{51D7F3F0-6FD2-4652-891E-6A7D37CBD89D}"/>
              </a:ext>
            </a:extLst>
          </p:cNvPr>
          <p:cNvSpPr>
            <a:spLocks noGrp="1"/>
          </p:cNvSpPr>
          <p:nvPr>
            <p:ph type="body" idx="1"/>
          </p:nvPr>
        </p:nvSpPr>
        <p:spPr>
          <a:xfrm>
            <a:off x="448965" y="1092737"/>
            <a:ext cx="4777240" cy="3512210"/>
          </a:xfrm>
        </p:spPr>
        <p:txBody>
          <a:bodyPr/>
          <a:lstStyle/>
          <a:p>
            <a:endParaRPr lang="en-US" dirty="0"/>
          </a:p>
          <a:p>
            <a:r>
              <a:rPr lang="en-US" dirty="0"/>
              <a:t>Example</a:t>
            </a:r>
            <a:r>
              <a:rPr lang="en-US" b="1" dirty="0"/>
              <a:t>: Scroll map</a:t>
            </a:r>
          </a:p>
          <a:p>
            <a:r>
              <a:rPr lang="en-US" dirty="0"/>
              <a:t>It shows which part of the webpage is getting most attention by the users</a:t>
            </a:r>
            <a:endParaRPr lang="en-GB" dirty="0"/>
          </a:p>
        </p:txBody>
      </p:sp>
      <p:pic>
        <p:nvPicPr>
          <p:cNvPr id="5" name="Picture 4">
            <a:extLst>
              <a:ext uri="{FF2B5EF4-FFF2-40B4-BE49-F238E27FC236}">
                <a16:creationId xmlns:a16="http://schemas.microsoft.com/office/drawing/2014/main" id="{0E25841E-59EA-4B2D-AA5D-1000E7DFD80D}"/>
              </a:ext>
            </a:extLst>
          </p:cNvPr>
          <p:cNvPicPr>
            <a:picLocks noChangeAspect="1"/>
          </p:cNvPicPr>
          <p:nvPr/>
        </p:nvPicPr>
        <p:blipFill>
          <a:blip r:embed="rId2"/>
          <a:stretch>
            <a:fillRect/>
          </a:stretch>
        </p:blipFill>
        <p:spPr>
          <a:xfrm>
            <a:off x="5549929" y="1105264"/>
            <a:ext cx="3196401" cy="3169370"/>
          </a:xfrm>
          <a:prstGeom prst="rect">
            <a:avLst/>
          </a:prstGeom>
        </p:spPr>
      </p:pic>
      <p:sp>
        <p:nvSpPr>
          <p:cNvPr id="7" name="TextBox 6">
            <a:extLst>
              <a:ext uri="{FF2B5EF4-FFF2-40B4-BE49-F238E27FC236}">
                <a16:creationId xmlns:a16="http://schemas.microsoft.com/office/drawing/2014/main" id="{F4FA7FA9-39AB-4981-9555-A06DF5E350D7}"/>
              </a:ext>
            </a:extLst>
          </p:cNvPr>
          <p:cNvSpPr txBox="1"/>
          <p:nvPr/>
        </p:nvSpPr>
        <p:spPr>
          <a:xfrm>
            <a:off x="14288" y="4816903"/>
            <a:ext cx="4586286" cy="307777"/>
          </a:xfrm>
          <a:prstGeom prst="rect">
            <a:avLst/>
          </a:prstGeom>
          <a:solidFill>
            <a:schemeClr val="accent3">
              <a:lumMod val="20000"/>
              <a:lumOff val="80000"/>
            </a:schemeClr>
          </a:solidFill>
        </p:spPr>
        <p:txBody>
          <a:bodyPr wrap="square">
            <a:spAutoFit/>
          </a:bodyPr>
          <a:lstStyle/>
          <a:p>
            <a:r>
              <a:rPr lang="en-GB" dirty="0"/>
              <a:t>https://www.hotjar.com/heatmaps/</a:t>
            </a:r>
          </a:p>
        </p:txBody>
      </p:sp>
    </p:spTree>
    <p:extLst>
      <p:ext uri="{BB962C8B-B14F-4D97-AF65-F5344CB8AC3E}">
        <p14:creationId xmlns:p14="http://schemas.microsoft.com/office/powerpoint/2010/main" val="395903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5641-FB2D-459C-9E6E-3E88D5820F3A}"/>
              </a:ext>
            </a:extLst>
          </p:cNvPr>
          <p:cNvSpPr>
            <a:spLocks noGrp="1"/>
          </p:cNvSpPr>
          <p:nvPr>
            <p:ph type="title"/>
          </p:nvPr>
        </p:nvSpPr>
        <p:spPr>
          <a:xfrm>
            <a:off x="520402" y="66863"/>
            <a:ext cx="8246070" cy="619778"/>
          </a:xfrm>
        </p:spPr>
        <p:txBody>
          <a:bodyPr/>
          <a:lstStyle/>
          <a:p>
            <a:r>
              <a:rPr lang="en-GB" dirty="0"/>
              <a:t>Learning Outcome</a:t>
            </a:r>
          </a:p>
        </p:txBody>
      </p:sp>
      <p:sp>
        <p:nvSpPr>
          <p:cNvPr id="3" name="Text Placeholder 2">
            <a:extLst>
              <a:ext uri="{FF2B5EF4-FFF2-40B4-BE49-F238E27FC236}">
                <a16:creationId xmlns:a16="http://schemas.microsoft.com/office/drawing/2014/main" id="{C031FBFD-A541-42C1-AD43-0CCB2EC2AFB5}"/>
              </a:ext>
            </a:extLst>
          </p:cNvPr>
          <p:cNvSpPr>
            <a:spLocks noGrp="1"/>
          </p:cNvSpPr>
          <p:nvPr>
            <p:ph type="body" idx="1"/>
          </p:nvPr>
        </p:nvSpPr>
        <p:spPr/>
        <p:txBody>
          <a:bodyPr/>
          <a:lstStyle/>
          <a:p>
            <a:r>
              <a:rPr lang="en-GB" dirty="0"/>
              <a:t>To learn some more charts for data visualisation</a:t>
            </a:r>
          </a:p>
        </p:txBody>
      </p:sp>
    </p:spTree>
    <p:extLst>
      <p:ext uri="{BB962C8B-B14F-4D97-AF65-F5344CB8AC3E}">
        <p14:creationId xmlns:p14="http://schemas.microsoft.com/office/powerpoint/2010/main" val="1657346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2430-3A5D-41F6-84C2-75A2756841AB}"/>
              </a:ext>
            </a:extLst>
          </p:cNvPr>
          <p:cNvSpPr>
            <a:spLocks noGrp="1"/>
          </p:cNvSpPr>
          <p:nvPr>
            <p:ph type="title"/>
          </p:nvPr>
        </p:nvSpPr>
        <p:spPr/>
        <p:txBody>
          <a:bodyPr/>
          <a:lstStyle/>
          <a:p>
            <a:r>
              <a:rPr lang="sv-SE" dirty="0"/>
              <a:t>Heat map in Python</a:t>
            </a:r>
            <a:endParaRPr lang="en-GB" dirty="0"/>
          </a:p>
        </p:txBody>
      </p:sp>
      <p:sp>
        <p:nvSpPr>
          <p:cNvPr id="3" name="Text Placeholder 2">
            <a:extLst>
              <a:ext uri="{FF2B5EF4-FFF2-40B4-BE49-F238E27FC236}">
                <a16:creationId xmlns:a16="http://schemas.microsoft.com/office/drawing/2014/main" id="{C3F963B8-069C-40A4-9FE5-D047447D8466}"/>
              </a:ext>
            </a:extLst>
          </p:cNvPr>
          <p:cNvSpPr>
            <a:spLocks noGrp="1"/>
          </p:cNvSpPr>
          <p:nvPr>
            <p:ph type="body" idx="1"/>
          </p:nvPr>
        </p:nvSpPr>
        <p:spPr>
          <a:xfrm>
            <a:off x="95179" y="1140255"/>
            <a:ext cx="5399983" cy="3512210"/>
          </a:xfrm>
        </p:spPr>
        <p:txBody>
          <a:bodyPr/>
          <a:lstStyle/>
          <a:p>
            <a:r>
              <a:rPr lang="en-US" dirty="0"/>
              <a:t>Using ‘</a:t>
            </a:r>
            <a:r>
              <a:rPr lang="en-US" b="1" dirty="0">
                <a:solidFill>
                  <a:srgbClr val="00B050"/>
                </a:solidFill>
              </a:rPr>
              <a:t>seaborn</a:t>
            </a:r>
            <a:r>
              <a:rPr lang="en-US" dirty="0"/>
              <a:t>’ library</a:t>
            </a:r>
          </a:p>
          <a:p>
            <a:r>
              <a:rPr lang="en-US" dirty="0"/>
              <a:t>We have flight data like this</a:t>
            </a:r>
            <a:r>
              <a:rPr lang="en-US" dirty="0">
                <a:sym typeface="Wingdings" panose="05000000000000000000" pitchFamily="2" charset="2"/>
              </a:rPr>
              <a:t></a:t>
            </a:r>
          </a:p>
          <a:p>
            <a:pPr lvl="1"/>
            <a:r>
              <a:rPr lang="en-US" dirty="0">
                <a:sym typeface="Wingdings" panose="05000000000000000000" pitchFamily="2" charset="2"/>
              </a:rPr>
              <a:t>You can see that it has lots of information</a:t>
            </a:r>
          </a:p>
          <a:p>
            <a:pPr lvl="1"/>
            <a:r>
              <a:rPr lang="en-US" dirty="0">
                <a:sym typeface="Wingdings" panose="05000000000000000000" pitchFamily="2" charset="2"/>
              </a:rPr>
              <a:t>So we will extract the information that is required using ‘Pivot’</a:t>
            </a:r>
          </a:p>
          <a:p>
            <a:pPr lvl="1"/>
            <a:r>
              <a:rPr lang="en-US" dirty="0" err="1">
                <a:sym typeface="Wingdings" panose="05000000000000000000" pitchFamily="2" charset="2"/>
              </a:rPr>
              <a:t>Dataframe</a:t>
            </a:r>
            <a:r>
              <a:rPr lang="en-US" dirty="0">
                <a:sym typeface="Wingdings" panose="05000000000000000000" pitchFamily="2" charset="2"/>
              </a:rPr>
              <a:t>.</a:t>
            </a:r>
            <a:r>
              <a:rPr lang="en-GB" dirty="0"/>
              <a:t> pivot("month", "year", "passengers")</a:t>
            </a:r>
          </a:p>
          <a:p>
            <a:pPr lvl="1"/>
            <a:r>
              <a:rPr lang="en-GB" dirty="0"/>
              <a:t>By doing this we will a 2D matrix </a:t>
            </a:r>
            <a:r>
              <a:rPr lang="en-GB" dirty="0">
                <a:sym typeface="Wingdings" panose="05000000000000000000" pitchFamily="2" charset="2"/>
              </a:rPr>
              <a:t></a:t>
            </a:r>
          </a:p>
          <a:p>
            <a:pPr lvl="1"/>
            <a:r>
              <a:rPr lang="en-GB" dirty="0">
                <a:sym typeface="Wingdings" panose="05000000000000000000" pitchFamily="2" charset="2"/>
              </a:rPr>
              <a:t>We can use this 2D matrix for heatmap plotting</a:t>
            </a:r>
            <a:endParaRPr lang="en-GB" dirty="0"/>
          </a:p>
        </p:txBody>
      </p:sp>
      <p:pic>
        <p:nvPicPr>
          <p:cNvPr id="7" name="Picture 6">
            <a:extLst>
              <a:ext uri="{FF2B5EF4-FFF2-40B4-BE49-F238E27FC236}">
                <a16:creationId xmlns:a16="http://schemas.microsoft.com/office/drawing/2014/main" id="{AA405B77-14E7-430A-96C5-DAE348E08173}"/>
              </a:ext>
            </a:extLst>
          </p:cNvPr>
          <p:cNvPicPr>
            <a:picLocks noChangeAspect="1"/>
          </p:cNvPicPr>
          <p:nvPr/>
        </p:nvPicPr>
        <p:blipFill>
          <a:blip r:embed="rId2"/>
          <a:stretch>
            <a:fillRect/>
          </a:stretch>
        </p:blipFill>
        <p:spPr>
          <a:xfrm>
            <a:off x="4907492" y="3216261"/>
            <a:ext cx="4141329" cy="1755458"/>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E98FB83D-8FFC-4567-BC23-A0C51A74888D}"/>
              </a:ext>
            </a:extLst>
          </p:cNvPr>
          <p:cNvPicPr>
            <a:picLocks noChangeAspect="1"/>
          </p:cNvPicPr>
          <p:nvPr/>
        </p:nvPicPr>
        <p:blipFill>
          <a:blip r:embed="rId3"/>
          <a:stretch>
            <a:fillRect/>
          </a:stretch>
        </p:blipFill>
        <p:spPr>
          <a:xfrm>
            <a:off x="6048974" y="1049510"/>
            <a:ext cx="2736652" cy="2079059"/>
          </a:xfrm>
          <a:prstGeom prst="rect">
            <a:avLst/>
          </a:prstGeom>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118587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811E-BEBB-04BE-595C-A623B729481B}"/>
              </a:ext>
            </a:extLst>
          </p:cNvPr>
          <p:cNvSpPr>
            <a:spLocks noGrp="1"/>
          </p:cNvSpPr>
          <p:nvPr>
            <p:ph type="title"/>
          </p:nvPr>
        </p:nvSpPr>
        <p:spPr/>
        <p:txBody>
          <a:bodyPr/>
          <a:lstStyle/>
          <a:p>
            <a:r>
              <a:rPr lang="en-US" dirty="0"/>
              <a:t>Question?</a:t>
            </a:r>
          </a:p>
        </p:txBody>
      </p:sp>
      <p:sp>
        <p:nvSpPr>
          <p:cNvPr id="3" name="Text Placeholder 2">
            <a:extLst>
              <a:ext uri="{FF2B5EF4-FFF2-40B4-BE49-F238E27FC236}">
                <a16:creationId xmlns:a16="http://schemas.microsoft.com/office/drawing/2014/main" id="{06A50433-D31F-A717-28EE-0E83003ADD1C}"/>
              </a:ext>
            </a:extLst>
          </p:cNvPr>
          <p:cNvSpPr>
            <a:spLocks noGrp="1"/>
          </p:cNvSpPr>
          <p:nvPr>
            <p:ph type="body" idx="1"/>
          </p:nvPr>
        </p:nvSpPr>
        <p:spPr>
          <a:xfrm>
            <a:off x="448966" y="1197405"/>
            <a:ext cx="4256849" cy="3512210"/>
          </a:xfrm>
        </p:spPr>
        <p:txBody>
          <a:bodyPr/>
          <a:lstStyle/>
          <a:p>
            <a:r>
              <a:rPr lang="en-US" dirty="0"/>
              <a:t>What analysis you  can draw from this heat map?</a:t>
            </a:r>
          </a:p>
          <a:p>
            <a:endParaRPr lang="en-US" dirty="0"/>
          </a:p>
          <a:p>
            <a:endParaRPr lang="en-US" dirty="0"/>
          </a:p>
          <a:p>
            <a:r>
              <a:rPr lang="en-US" dirty="0"/>
              <a:t>Most of the people taking flights in June-July</a:t>
            </a:r>
          </a:p>
          <a:p>
            <a:r>
              <a:rPr lang="en-US" dirty="0"/>
              <a:t>In 1949 there are very less or no flights</a:t>
            </a:r>
          </a:p>
        </p:txBody>
      </p:sp>
      <p:grpSp>
        <p:nvGrpSpPr>
          <p:cNvPr id="6" name="Group 5">
            <a:extLst>
              <a:ext uri="{FF2B5EF4-FFF2-40B4-BE49-F238E27FC236}">
                <a16:creationId xmlns:a16="http://schemas.microsoft.com/office/drawing/2014/main" id="{68186060-E236-FBC7-FA1D-970F0E18031F}"/>
              </a:ext>
            </a:extLst>
          </p:cNvPr>
          <p:cNvGrpSpPr/>
          <p:nvPr/>
        </p:nvGrpSpPr>
        <p:grpSpPr>
          <a:xfrm>
            <a:off x="4851421" y="1823773"/>
            <a:ext cx="3914775" cy="2647950"/>
            <a:chOff x="3884982" y="2061665"/>
            <a:chExt cx="3914775" cy="2647950"/>
          </a:xfrm>
        </p:grpSpPr>
        <p:pic>
          <p:nvPicPr>
            <p:cNvPr id="4" name="Picture 2">
              <a:extLst>
                <a:ext uri="{FF2B5EF4-FFF2-40B4-BE49-F238E27FC236}">
                  <a16:creationId xmlns:a16="http://schemas.microsoft.com/office/drawing/2014/main" id="{CA63B2C1-672F-FBE9-EB10-EAD35B97C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982" y="2061665"/>
              <a:ext cx="3914775" cy="2647950"/>
            </a:xfrm>
            <a:prstGeom prst="rect">
              <a:avLst/>
            </a:prstGeom>
          </p:spPr>
          <p:style>
            <a:lnRef idx="2">
              <a:schemeClr val="accent5"/>
            </a:lnRef>
            <a:fillRef idx="1">
              <a:schemeClr val="lt1"/>
            </a:fillRef>
            <a:effectRef idx="0">
              <a:schemeClr val="accent5"/>
            </a:effectRef>
            <a:fontRef idx="minor">
              <a:schemeClr val="dk1"/>
            </a:fontRef>
          </p:style>
        </p:pic>
        <p:sp>
          <p:nvSpPr>
            <p:cNvPr id="5" name="Oval 4">
              <a:extLst>
                <a:ext uri="{FF2B5EF4-FFF2-40B4-BE49-F238E27FC236}">
                  <a16:creationId xmlns:a16="http://schemas.microsoft.com/office/drawing/2014/main" id="{6BB3BA53-B02C-48D6-68DE-F6606E017592}"/>
                </a:ext>
              </a:extLst>
            </p:cNvPr>
            <p:cNvSpPr/>
            <p:nvPr/>
          </p:nvSpPr>
          <p:spPr>
            <a:xfrm>
              <a:off x="5478965" y="2953510"/>
              <a:ext cx="1828800" cy="640080"/>
            </a:xfrm>
            <a:prstGeom prst="ellipse">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Tree>
    <p:extLst>
      <p:ext uri="{BB962C8B-B14F-4D97-AF65-F5344CB8AC3E}">
        <p14:creationId xmlns:p14="http://schemas.microsoft.com/office/powerpoint/2010/main" val="309282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2430-3A5D-41F6-84C2-75A2756841AB}"/>
              </a:ext>
            </a:extLst>
          </p:cNvPr>
          <p:cNvSpPr>
            <a:spLocks noGrp="1"/>
          </p:cNvSpPr>
          <p:nvPr>
            <p:ph type="title"/>
          </p:nvPr>
        </p:nvSpPr>
        <p:spPr/>
        <p:txBody>
          <a:bodyPr/>
          <a:lstStyle/>
          <a:p>
            <a:r>
              <a:rPr lang="sv-SE" dirty="0"/>
              <a:t>Heat map in Python</a:t>
            </a:r>
            <a:endParaRPr lang="en-GB" dirty="0"/>
          </a:p>
        </p:txBody>
      </p:sp>
      <p:sp>
        <p:nvSpPr>
          <p:cNvPr id="3" name="Text Placeholder 2">
            <a:extLst>
              <a:ext uri="{FF2B5EF4-FFF2-40B4-BE49-F238E27FC236}">
                <a16:creationId xmlns:a16="http://schemas.microsoft.com/office/drawing/2014/main" id="{C3F963B8-069C-40A4-9FE5-D047447D8466}"/>
              </a:ext>
            </a:extLst>
          </p:cNvPr>
          <p:cNvSpPr>
            <a:spLocks noGrp="1"/>
          </p:cNvSpPr>
          <p:nvPr>
            <p:ph type="body" idx="1"/>
          </p:nvPr>
        </p:nvSpPr>
        <p:spPr>
          <a:xfrm>
            <a:off x="734172" y="5415939"/>
            <a:ext cx="8246070" cy="3512210"/>
          </a:xfrm>
        </p:spPr>
        <p:txBody>
          <a:bodyPr/>
          <a:lstStyle/>
          <a:p>
            <a:r>
              <a:rPr lang="en-US" dirty="0"/>
              <a:t>Using ‘seaborn’ library</a:t>
            </a:r>
            <a:endParaRPr lang="en-GB" dirty="0"/>
          </a:p>
        </p:txBody>
      </p:sp>
      <p:sp>
        <p:nvSpPr>
          <p:cNvPr id="5" name="TextBox 4">
            <a:extLst>
              <a:ext uri="{FF2B5EF4-FFF2-40B4-BE49-F238E27FC236}">
                <a16:creationId xmlns:a16="http://schemas.microsoft.com/office/drawing/2014/main" id="{7A04A20D-5D0B-4274-B9D8-B9234537C2C7}"/>
              </a:ext>
            </a:extLst>
          </p:cNvPr>
          <p:cNvSpPr txBox="1"/>
          <p:nvPr/>
        </p:nvSpPr>
        <p:spPr>
          <a:xfrm>
            <a:off x="285206" y="1714947"/>
            <a:ext cx="4586286" cy="160043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t>import </a:t>
            </a:r>
            <a:r>
              <a:rPr lang="en-GB" dirty="0" err="1"/>
              <a:t>matplotlib.pyplot</a:t>
            </a:r>
            <a:r>
              <a:rPr lang="en-GB" dirty="0"/>
              <a:t> as </a:t>
            </a:r>
            <a:r>
              <a:rPr lang="en-GB" dirty="0" err="1"/>
              <a:t>plt</a:t>
            </a:r>
            <a:endParaRPr lang="en-GB" dirty="0"/>
          </a:p>
          <a:p>
            <a:r>
              <a:rPr lang="en-GB" dirty="0"/>
              <a:t>import seaborn as </a:t>
            </a:r>
            <a:r>
              <a:rPr lang="en-GB" dirty="0" err="1"/>
              <a:t>sns</a:t>
            </a:r>
            <a:r>
              <a:rPr lang="en-GB" dirty="0"/>
              <a:t> </a:t>
            </a:r>
          </a:p>
          <a:p>
            <a:endParaRPr lang="en-GB" dirty="0"/>
          </a:p>
          <a:p>
            <a:r>
              <a:rPr lang="en-GB" dirty="0"/>
              <a:t>flights = </a:t>
            </a:r>
            <a:r>
              <a:rPr lang="en-GB" dirty="0" err="1"/>
              <a:t>sns.load_dataset</a:t>
            </a:r>
            <a:r>
              <a:rPr lang="en-GB" dirty="0"/>
              <a:t>("flights").pivot(</a:t>
            </a:r>
          </a:p>
          <a:p>
            <a:r>
              <a:rPr lang="en-GB" dirty="0"/>
              <a:t>index="month", columns="year", values="passengers")</a:t>
            </a:r>
          </a:p>
          <a:p>
            <a:r>
              <a:rPr lang="en-GB" dirty="0" err="1"/>
              <a:t>sns.</a:t>
            </a:r>
            <a:r>
              <a:rPr lang="en-GB" dirty="0" err="1">
                <a:solidFill>
                  <a:srgbClr val="FF0000"/>
                </a:solidFill>
              </a:rPr>
              <a:t>heatmap</a:t>
            </a:r>
            <a:r>
              <a:rPr lang="en-GB" dirty="0"/>
              <a:t>(flights) </a:t>
            </a:r>
          </a:p>
          <a:p>
            <a:r>
              <a:rPr lang="en-GB" dirty="0" err="1"/>
              <a:t>plt.show</a:t>
            </a:r>
            <a:r>
              <a:rPr lang="en-GB" dirty="0"/>
              <a:t>()</a:t>
            </a:r>
            <a:endParaRPr lang="en-GB" b="1" dirty="0">
              <a:solidFill>
                <a:srgbClr val="7030A0"/>
              </a:solidFill>
            </a:endParaRPr>
          </a:p>
        </p:txBody>
      </p:sp>
      <p:pic>
        <p:nvPicPr>
          <p:cNvPr id="9218" name="Picture 2">
            <a:extLst>
              <a:ext uri="{FF2B5EF4-FFF2-40B4-BE49-F238E27FC236}">
                <a16:creationId xmlns:a16="http://schemas.microsoft.com/office/drawing/2014/main" id="{4AF11C71-0628-4160-9A7E-A0E492F17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41" y="1977141"/>
            <a:ext cx="3914775" cy="2647950"/>
          </a:xfrm>
          <a:prstGeom prst="rect">
            <a:avLst/>
          </a:prstGeom>
        </p:spPr>
        <p:style>
          <a:lnRef idx="2">
            <a:schemeClr val="accent5"/>
          </a:lnRef>
          <a:fillRef idx="1">
            <a:schemeClr val="lt1"/>
          </a:fillRef>
          <a:effectRef idx="0">
            <a:schemeClr val="accent5"/>
          </a:effectRef>
          <a:fontRef idx="minor">
            <a:schemeClr val="dk1"/>
          </a:fontRef>
        </p:style>
      </p:pic>
      <p:sp>
        <p:nvSpPr>
          <p:cNvPr id="8" name="TextBox 7">
            <a:extLst>
              <a:ext uri="{FF2B5EF4-FFF2-40B4-BE49-F238E27FC236}">
                <a16:creationId xmlns:a16="http://schemas.microsoft.com/office/drawing/2014/main" id="{608C3183-2403-4771-A649-4F5F6A7A08EA}"/>
              </a:ext>
            </a:extLst>
          </p:cNvPr>
          <p:cNvSpPr txBox="1"/>
          <p:nvPr/>
        </p:nvSpPr>
        <p:spPr>
          <a:xfrm>
            <a:off x="0" y="4887738"/>
            <a:ext cx="4586286" cy="276999"/>
          </a:xfrm>
          <a:prstGeom prst="rect">
            <a:avLst/>
          </a:prstGeom>
          <a:solidFill>
            <a:schemeClr val="accent3">
              <a:lumMod val="20000"/>
              <a:lumOff val="80000"/>
            </a:schemeClr>
          </a:solidFill>
        </p:spPr>
        <p:txBody>
          <a:bodyPr wrap="square">
            <a:spAutoFit/>
          </a:bodyPr>
          <a:lstStyle/>
          <a:p>
            <a:r>
              <a:rPr lang="en-GB" sz="1200" dirty="0"/>
              <a:t>https://seaborn.pydata.org/generated/seaborn.heatmap.html</a:t>
            </a:r>
          </a:p>
        </p:txBody>
      </p:sp>
      <p:sp>
        <p:nvSpPr>
          <p:cNvPr id="4" name="TextBox 3">
            <a:extLst>
              <a:ext uri="{FF2B5EF4-FFF2-40B4-BE49-F238E27FC236}">
                <a16:creationId xmlns:a16="http://schemas.microsoft.com/office/drawing/2014/main" id="{FC817B33-E843-CF52-65FE-8EB36AE907A0}"/>
              </a:ext>
            </a:extLst>
          </p:cNvPr>
          <p:cNvSpPr txBox="1"/>
          <p:nvPr/>
        </p:nvSpPr>
        <p:spPr>
          <a:xfrm>
            <a:off x="1256370" y="3531220"/>
            <a:ext cx="1910575"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Any observations?</a:t>
            </a:r>
          </a:p>
        </p:txBody>
      </p:sp>
      <p:sp>
        <p:nvSpPr>
          <p:cNvPr id="13" name="TextBox 12">
            <a:extLst>
              <a:ext uri="{FF2B5EF4-FFF2-40B4-BE49-F238E27FC236}">
                <a16:creationId xmlns:a16="http://schemas.microsoft.com/office/drawing/2014/main" id="{9D05566A-0994-4B6A-882F-3193CD92F8E5}"/>
              </a:ext>
            </a:extLst>
          </p:cNvPr>
          <p:cNvSpPr txBox="1"/>
          <p:nvPr/>
        </p:nvSpPr>
        <p:spPr>
          <a:xfrm>
            <a:off x="361150" y="4364126"/>
            <a:ext cx="4327480" cy="307777"/>
          </a:xfrm>
          <a:prstGeom prst="rect">
            <a:avLst/>
          </a:prstGeom>
          <a:noFill/>
        </p:spPr>
        <p:txBody>
          <a:bodyPr wrap="square">
            <a:spAutoFit/>
          </a:bodyPr>
          <a:lstStyle/>
          <a:p>
            <a:r>
              <a:rPr lang="en-GB" dirty="0" err="1"/>
              <a:t>sns.</a:t>
            </a:r>
            <a:r>
              <a:rPr lang="en-GB" dirty="0" err="1">
                <a:solidFill>
                  <a:srgbClr val="FF0000"/>
                </a:solidFill>
              </a:rPr>
              <a:t>heatmap</a:t>
            </a:r>
            <a:r>
              <a:rPr lang="en-GB" dirty="0"/>
              <a:t>(flights, </a:t>
            </a:r>
            <a:r>
              <a:rPr lang="en-GB" dirty="0" err="1"/>
              <a:t>cmap</a:t>
            </a:r>
            <a:r>
              <a:rPr lang="en-GB" dirty="0"/>
              <a:t>="crest") #try this out</a:t>
            </a:r>
          </a:p>
        </p:txBody>
      </p:sp>
    </p:spTree>
    <p:extLst>
      <p:ext uri="{BB962C8B-B14F-4D97-AF65-F5344CB8AC3E}">
        <p14:creationId xmlns:p14="http://schemas.microsoft.com/office/powerpoint/2010/main" val="314027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AA72B3-4648-465E-8D58-D3A94C91DEE0}"/>
              </a:ext>
            </a:extLst>
          </p:cNvPr>
          <p:cNvSpPr>
            <a:spLocks noGrp="1"/>
          </p:cNvSpPr>
          <p:nvPr>
            <p:ph type="ctrTitle"/>
          </p:nvPr>
        </p:nvSpPr>
        <p:spPr/>
        <p:txBody>
          <a:bodyPr/>
          <a:lstStyle/>
          <a:p>
            <a:r>
              <a:rPr lang="sv-SE" dirty="0"/>
              <a:t>Spider or Radar chart</a:t>
            </a:r>
            <a:endParaRPr lang="en-GB" dirty="0"/>
          </a:p>
        </p:txBody>
      </p:sp>
      <p:sp>
        <p:nvSpPr>
          <p:cNvPr id="5" name="Subtitle 4">
            <a:extLst>
              <a:ext uri="{FF2B5EF4-FFF2-40B4-BE49-F238E27FC236}">
                <a16:creationId xmlns:a16="http://schemas.microsoft.com/office/drawing/2014/main" id="{7B0E7FAF-BAEB-4CB1-8411-0B24028B137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0839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25A-444B-4490-89AB-8667E41D69F3}"/>
              </a:ext>
            </a:extLst>
          </p:cNvPr>
          <p:cNvSpPr>
            <a:spLocks noGrp="1"/>
          </p:cNvSpPr>
          <p:nvPr>
            <p:ph type="title"/>
          </p:nvPr>
        </p:nvSpPr>
        <p:spPr/>
        <p:txBody>
          <a:bodyPr/>
          <a:lstStyle/>
          <a:p>
            <a:r>
              <a:rPr lang="sv-SE" dirty="0"/>
              <a:t>Spider or Radar chart</a:t>
            </a:r>
            <a:endParaRPr lang="en-GB" dirty="0"/>
          </a:p>
        </p:txBody>
      </p:sp>
      <p:sp>
        <p:nvSpPr>
          <p:cNvPr id="3" name="Text Placeholder 2">
            <a:extLst>
              <a:ext uri="{FF2B5EF4-FFF2-40B4-BE49-F238E27FC236}">
                <a16:creationId xmlns:a16="http://schemas.microsoft.com/office/drawing/2014/main" id="{CFFE2F22-30A6-41E9-AC25-FBE6BFBDA22E}"/>
              </a:ext>
            </a:extLst>
          </p:cNvPr>
          <p:cNvSpPr>
            <a:spLocks noGrp="1"/>
          </p:cNvSpPr>
          <p:nvPr>
            <p:ph type="body" idx="1"/>
          </p:nvPr>
        </p:nvSpPr>
        <p:spPr>
          <a:xfrm>
            <a:off x="0" y="1090249"/>
            <a:ext cx="6143625" cy="3512210"/>
          </a:xfrm>
        </p:spPr>
        <p:txBody>
          <a:bodyPr/>
          <a:lstStyle/>
          <a:p>
            <a:r>
              <a:rPr lang="en-GB" b="1" dirty="0"/>
              <a:t>A radar or spider or web chart </a:t>
            </a:r>
            <a:r>
              <a:rPr lang="en-GB" dirty="0"/>
              <a:t>is a two-dimensional chart type designed to plot one or more series of values over multiple quantitative variables. </a:t>
            </a:r>
          </a:p>
          <a:p>
            <a:pPr lvl="1"/>
            <a:r>
              <a:rPr lang="en-GB" dirty="0"/>
              <a:t>Each variable has its own axis, all axes are joined in the centre of the figure.</a:t>
            </a:r>
          </a:p>
          <a:p>
            <a:r>
              <a:rPr lang="en-GB" b="1" dirty="0">
                <a:solidFill>
                  <a:srgbClr val="7030A0"/>
                </a:solidFill>
              </a:rPr>
              <a:t>Example</a:t>
            </a:r>
            <a:r>
              <a:rPr lang="en-GB" dirty="0"/>
              <a:t>: Let’s consider the exam results of a student. He has a mark ranging from 0 to 20 for ten topics like math, sports, statistics, and so on. </a:t>
            </a:r>
          </a:p>
          <a:p>
            <a:r>
              <a:rPr lang="en-GB" dirty="0"/>
              <a:t>The radar chart provides one axis for each topic. The shape allows you to see which topics the student performed well or poorly in.</a:t>
            </a:r>
          </a:p>
          <a:p>
            <a:endParaRPr lang="en-GB" dirty="0"/>
          </a:p>
          <a:p>
            <a:endParaRPr lang="en-GB" dirty="0"/>
          </a:p>
        </p:txBody>
      </p:sp>
      <p:pic>
        <p:nvPicPr>
          <p:cNvPr id="8" name="Picture 7">
            <a:extLst>
              <a:ext uri="{FF2B5EF4-FFF2-40B4-BE49-F238E27FC236}">
                <a16:creationId xmlns:a16="http://schemas.microsoft.com/office/drawing/2014/main" id="{20700F3F-7C97-4F94-AF53-063BE8CD8E29}"/>
              </a:ext>
            </a:extLst>
          </p:cNvPr>
          <p:cNvPicPr>
            <a:picLocks noChangeAspect="1"/>
          </p:cNvPicPr>
          <p:nvPr/>
        </p:nvPicPr>
        <p:blipFill>
          <a:blip r:embed="rId2"/>
          <a:stretch>
            <a:fillRect/>
          </a:stretch>
        </p:blipFill>
        <p:spPr>
          <a:xfrm>
            <a:off x="6143625" y="1564482"/>
            <a:ext cx="2832306" cy="2750342"/>
          </a:xfrm>
          <a:prstGeom prst="rect">
            <a:avLst/>
          </a:prstGeom>
        </p:spPr>
        <p:style>
          <a:lnRef idx="2">
            <a:schemeClr val="accent1"/>
          </a:lnRef>
          <a:fillRef idx="1">
            <a:schemeClr val="lt1"/>
          </a:fillRef>
          <a:effectRef idx="0">
            <a:schemeClr val="accent1"/>
          </a:effectRef>
          <a:fontRef idx="minor">
            <a:schemeClr val="dk1"/>
          </a:fontRef>
        </p:style>
      </p:pic>
      <p:sp>
        <p:nvSpPr>
          <p:cNvPr id="10" name="TextBox 9">
            <a:extLst>
              <a:ext uri="{FF2B5EF4-FFF2-40B4-BE49-F238E27FC236}">
                <a16:creationId xmlns:a16="http://schemas.microsoft.com/office/drawing/2014/main" id="{CB2050CA-62DF-4602-922D-0FFED53B49FA}"/>
              </a:ext>
            </a:extLst>
          </p:cNvPr>
          <p:cNvSpPr txBox="1"/>
          <p:nvPr/>
        </p:nvSpPr>
        <p:spPr>
          <a:xfrm>
            <a:off x="116590" y="4635669"/>
            <a:ext cx="8859341" cy="507831"/>
          </a:xfrm>
          <a:prstGeom prst="rect">
            <a:avLst/>
          </a:prstGeom>
          <a:solidFill>
            <a:schemeClr val="tx2"/>
          </a:solidFill>
        </p:spPr>
        <p:txBody>
          <a:bodyPr wrap="square">
            <a:spAutoFit/>
          </a:bodyPr>
          <a:lstStyle/>
          <a:p>
            <a:r>
              <a:rPr lang="en-GB" sz="900" dirty="0"/>
              <a:t>https://www.data-to-viz.com/caveat/spider.html#:~:text=A%20radar%20or%20spider%20or,the%20center%20of%20the%20figure.&amp;text=The%20radar%20chart%20provides%20one%20axis%20for%20each%20topic.</a:t>
            </a:r>
          </a:p>
        </p:txBody>
      </p:sp>
    </p:spTree>
    <p:extLst>
      <p:ext uri="{BB962C8B-B14F-4D97-AF65-F5344CB8AC3E}">
        <p14:creationId xmlns:p14="http://schemas.microsoft.com/office/powerpoint/2010/main" val="1075887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E029-77FC-9D7F-3906-13682BEAEA27}"/>
              </a:ext>
            </a:extLst>
          </p:cNvPr>
          <p:cNvSpPr>
            <a:spLocks noGrp="1"/>
          </p:cNvSpPr>
          <p:nvPr>
            <p:ph type="title"/>
          </p:nvPr>
        </p:nvSpPr>
        <p:spPr/>
        <p:txBody>
          <a:bodyPr/>
          <a:lstStyle/>
          <a:p>
            <a:r>
              <a:rPr lang="en-US" dirty="0"/>
              <a:t>Question?(m)</a:t>
            </a:r>
          </a:p>
        </p:txBody>
      </p:sp>
      <p:sp>
        <p:nvSpPr>
          <p:cNvPr id="3" name="Text Placeholder 2">
            <a:extLst>
              <a:ext uri="{FF2B5EF4-FFF2-40B4-BE49-F238E27FC236}">
                <a16:creationId xmlns:a16="http://schemas.microsoft.com/office/drawing/2014/main" id="{D4501BD2-F9F9-12EA-9F5F-E265CA75F724}"/>
              </a:ext>
            </a:extLst>
          </p:cNvPr>
          <p:cNvSpPr>
            <a:spLocks noGrp="1"/>
          </p:cNvSpPr>
          <p:nvPr>
            <p:ph type="body" idx="1"/>
          </p:nvPr>
        </p:nvSpPr>
        <p:spPr/>
        <p:txBody>
          <a:bodyPr/>
          <a:lstStyle/>
          <a:p>
            <a:r>
              <a:rPr lang="en-US" dirty="0"/>
              <a:t>Share your observations for this radar plot?</a:t>
            </a:r>
          </a:p>
        </p:txBody>
      </p:sp>
      <p:pic>
        <p:nvPicPr>
          <p:cNvPr id="4" name="Picture 3">
            <a:extLst>
              <a:ext uri="{FF2B5EF4-FFF2-40B4-BE49-F238E27FC236}">
                <a16:creationId xmlns:a16="http://schemas.microsoft.com/office/drawing/2014/main" id="{867FF517-7C84-B5BC-2852-36B500F632A3}"/>
              </a:ext>
            </a:extLst>
          </p:cNvPr>
          <p:cNvPicPr>
            <a:picLocks noChangeAspect="1"/>
          </p:cNvPicPr>
          <p:nvPr/>
        </p:nvPicPr>
        <p:blipFill>
          <a:blip r:embed="rId2"/>
          <a:stretch>
            <a:fillRect/>
          </a:stretch>
        </p:blipFill>
        <p:spPr>
          <a:xfrm>
            <a:off x="4861932" y="1730831"/>
            <a:ext cx="3010829" cy="2923699"/>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67229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25A-444B-4490-89AB-8667E41D69F3}"/>
              </a:ext>
            </a:extLst>
          </p:cNvPr>
          <p:cNvSpPr>
            <a:spLocks noGrp="1"/>
          </p:cNvSpPr>
          <p:nvPr>
            <p:ph type="title"/>
          </p:nvPr>
        </p:nvSpPr>
        <p:spPr>
          <a:xfrm>
            <a:off x="448965" y="281175"/>
            <a:ext cx="8246070" cy="599607"/>
          </a:xfrm>
        </p:spPr>
        <p:txBody>
          <a:bodyPr/>
          <a:lstStyle/>
          <a:p>
            <a:r>
              <a:rPr lang="sv-SE" dirty="0"/>
              <a:t>Spider or Radar chart</a:t>
            </a:r>
            <a:endParaRPr lang="en-GB" dirty="0"/>
          </a:p>
        </p:txBody>
      </p:sp>
      <p:sp>
        <p:nvSpPr>
          <p:cNvPr id="3" name="Text Placeholder 2">
            <a:extLst>
              <a:ext uri="{FF2B5EF4-FFF2-40B4-BE49-F238E27FC236}">
                <a16:creationId xmlns:a16="http://schemas.microsoft.com/office/drawing/2014/main" id="{CFFE2F22-30A6-41E9-AC25-FBE6BFBDA22E}"/>
              </a:ext>
            </a:extLst>
          </p:cNvPr>
          <p:cNvSpPr>
            <a:spLocks noGrp="1"/>
          </p:cNvSpPr>
          <p:nvPr>
            <p:ph type="body" idx="1"/>
          </p:nvPr>
        </p:nvSpPr>
        <p:spPr>
          <a:xfrm>
            <a:off x="168070" y="1196975"/>
            <a:ext cx="5625512" cy="3513138"/>
          </a:xfrm>
        </p:spPr>
        <p:txBody>
          <a:bodyPr/>
          <a:lstStyle/>
          <a:p>
            <a:r>
              <a:rPr lang="en-GB" dirty="0"/>
              <a:t>In the previous chart, only one series is plotted, showing how one student performed. </a:t>
            </a:r>
          </a:p>
          <a:p>
            <a:r>
              <a:rPr lang="en-GB" dirty="0"/>
              <a:t>A common task is to </a:t>
            </a:r>
            <a:r>
              <a:rPr lang="en-GB" b="1" dirty="0">
                <a:solidFill>
                  <a:srgbClr val="7030A0"/>
                </a:solidFill>
              </a:rPr>
              <a:t>compare several individuals</a:t>
            </a:r>
            <a:r>
              <a:rPr lang="en-GB" dirty="0"/>
              <a:t>. With only a few series it is possible to show every group on the same chart. </a:t>
            </a:r>
          </a:p>
          <a:p>
            <a:r>
              <a:rPr lang="en-GB" dirty="0"/>
              <a:t>Here it is quite obvious that </a:t>
            </a:r>
            <a:r>
              <a:rPr lang="en-GB" b="1" dirty="0"/>
              <a:t>Shirley globally performed better than Sonia</a:t>
            </a:r>
            <a:r>
              <a:rPr lang="en-GB" dirty="0"/>
              <a:t>, except in </a:t>
            </a:r>
            <a:r>
              <a:rPr lang="tr-TR" dirty="0">
                <a:solidFill>
                  <a:srgbClr val="FF0000"/>
                </a:solidFill>
              </a:rPr>
              <a:t>S</a:t>
            </a:r>
            <a:r>
              <a:rPr lang="en-GB" dirty="0" smtClean="0">
                <a:solidFill>
                  <a:srgbClr val="FF0000"/>
                </a:solidFill>
              </a:rPr>
              <a:t>port</a:t>
            </a:r>
            <a:r>
              <a:rPr lang="en-GB" dirty="0">
                <a:solidFill>
                  <a:srgbClr val="FF0000"/>
                </a:solidFill>
              </a:rPr>
              <a:t>, </a:t>
            </a:r>
            <a:r>
              <a:rPr lang="tr-TR" dirty="0" err="1">
                <a:solidFill>
                  <a:srgbClr val="FF0000"/>
                </a:solidFill>
              </a:rPr>
              <a:t>E</a:t>
            </a:r>
            <a:r>
              <a:rPr lang="en-GB" dirty="0" err="1" smtClean="0">
                <a:solidFill>
                  <a:srgbClr val="FF0000"/>
                </a:solidFill>
              </a:rPr>
              <a:t>nglish</a:t>
            </a:r>
            <a:r>
              <a:rPr lang="en-GB" dirty="0" smtClean="0">
                <a:solidFill>
                  <a:srgbClr val="FF0000"/>
                </a:solidFill>
              </a:rPr>
              <a:t> </a:t>
            </a:r>
            <a:r>
              <a:rPr lang="en-GB" dirty="0">
                <a:solidFill>
                  <a:srgbClr val="FF0000"/>
                </a:solidFill>
              </a:rPr>
              <a:t>and R-coding.</a:t>
            </a:r>
          </a:p>
          <a:p>
            <a:endParaRPr lang="en-GB" dirty="0"/>
          </a:p>
        </p:txBody>
      </p:sp>
      <p:sp>
        <p:nvSpPr>
          <p:cNvPr id="10" name="TextBox 9">
            <a:extLst>
              <a:ext uri="{FF2B5EF4-FFF2-40B4-BE49-F238E27FC236}">
                <a16:creationId xmlns:a16="http://schemas.microsoft.com/office/drawing/2014/main" id="{CB2050CA-62DF-4602-922D-0FFED53B49FA}"/>
              </a:ext>
            </a:extLst>
          </p:cNvPr>
          <p:cNvSpPr txBox="1"/>
          <p:nvPr/>
        </p:nvSpPr>
        <p:spPr>
          <a:xfrm>
            <a:off x="116590" y="4635669"/>
            <a:ext cx="8859341" cy="507831"/>
          </a:xfrm>
          <a:prstGeom prst="rect">
            <a:avLst/>
          </a:prstGeom>
          <a:solidFill>
            <a:schemeClr val="tx2"/>
          </a:solidFill>
        </p:spPr>
        <p:txBody>
          <a:bodyPr wrap="square">
            <a:spAutoFit/>
          </a:bodyPr>
          <a:lstStyle/>
          <a:p>
            <a:r>
              <a:rPr lang="en-GB" sz="900" dirty="0"/>
              <a:t>https://www.data-to-viz.com/caveat/spider.html#:~:text=A%20radar%20or%20spider%20or,the%20center%20of%20the%20figure.&amp;text=The%20radar%20chart%20provides%20one%20axis%20for%20each%20topic.</a:t>
            </a:r>
          </a:p>
        </p:txBody>
      </p:sp>
      <p:pic>
        <p:nvPicPr>
          <p:cNvPr id="7" name="Picture 6">
            <a:extLst>
              <a:ext uri="{FF2B5EF4-FFF2-40B4-BE49-F238E27FC236}">
                <a16:creationId xmlns:a16="http://schemas.microsoft.com/office/drawing/2014/main" id="{9C5E2FA1-58A0-4866-879B-A2703B59310C}"/>
              </a:ext>
            </a:extLst>
          </p:cNvPr>
          <p:cNvPicPr>
            <a:picLocks noChangeAspect="1"/>
          </p:cNvPicPr>
          <p:nvPr/>
        </p:nvPicPr>
        <p:blipFill>
          <a:blip r:embed="rId2"/>
          <a:stretch>
            <a:fillRect/>
          </a:stretch>
        </p:blipFill>
        <p:spPr>
          <a:xfrm>
            <a:off x="5739827" y="1300163"/>
            <a:ext cx="3168428" cy="295720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913419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25A-444B-4490-89AB-8667E41D69F3}"/>
              </a:ext>
            </a:extLst>
          </p:cNvPr>
          <p:cNvSpPr>
            <a:spLocks noGrp="1"/>
          </p:cNvSpPr>
          <p:nvPr>
            <p:ph type="title"/>
          </p:nvPr>
        </p:nvSpPr>
        <p:spPr>
          <a:xfrm>
            <a:off x="448965" y="281175"/>
            <a:ext cx="8246070" cy="599607"/>
          </a:xfrm>
        </p:spPr>
        <p:txBody>
          <a:bodyPr/>
          <a:lstStyle/>
          <a:p>
            <a:r>
              <a:rPr lang="sv-SE" dirty="0"/>
              <a:t>Spider or Radar chart</a:t>
            </a:r>
            <a:endParaRPr lang="en-GB" dirty="0"/>
          </a:p>
        </p:txBody>
      </p:sp>
      <p:sp>
        <p:nvSpPr>
          <p:cNvPr id="3" name="Text Placeholder 2">
            <a:extLst>
              <a:ext uri="{FF2B5EF4-FFF2-40B4-BE49-F238E27FC236}">
                <a16:creationId xmlns:a16="http://schemas.microsoft.com/office/drawing/2014/main" id="{CFFE2F22-30A6-41E9-AC25-FBE6BFBDA22E}"/>
              </a:ext>
            </a:extLst>
          </p:cNvPr>
          <p:cNvSpPr>
            <a:spLocks noGrp="1"/>
          </p:cNvSpPr>
          <p:nvPr>
            <p:ph type="body" idx="1"/>
          </p:nvPr>
        </p:nvSpPr>
        <p:spPr>
          <a:xfrm>
            <a:off x="141784" y="1061244"/>
            <a:ext cx="8807861" cy="3513138"/>
          </a:xfrm>
        </p:spPr>
        <p:txBody>
          <a:bodyPr/>
          <a:lstStyle/>
          <a:p>
            <a:r>
              <a:rPr lang="en-GB" dirty="0"/>
              <a:t>With more than two or three series, it is a good practice to use small multiples to avoid a cluttered figure. </a:t>
            </a:r>
          </a:p>
          <a:p>
            <a:pPr lvl="1"/>
            <a:r>
              <a:rPr lang="en-GB" b="1" dirty="0"/>
              <a:t>Each student is represented on their own radar chart</a:t>
            </a:r>
            <a:r>
              <a:rPr lang="en-GB" dirty="0"/>
              <a:t>. It is easy to understand the features of a specific individual, and looking for similarity in </a:t>
            </a:r>
            <a:r>
              <a:rPr lang="en-GB" b="1" dirty="0">
                <a:solidFill>
                  <a:srgbClr val="00B050"/>
                </a:solidFill>
              </a:rPr>
              <a:t>shapes allows you to find students with similar features.</a:t>
            </a:r>
          </a:p>
          <a:p>
            <a:endParaRPr lang="en-GB" dirty="0"/>
          </a:p>
        </p:txBody>
      </p:sp>
      <p:sp>
        <p:nvSpPr>
          <p:cNvPr id="10" name="TextBox 9">
            <a:extLst>
              <a:ext uri="{FF2B5EF4-FFF2-40B4-BE49-F238E27FC236}">
                <a16:creationId xmlns:a16="http://schemas.microsoft.com/office/drawing/2014/main" id="{CB2050CA-62DF-4602-922D-0FFED53B49FA}"/>
              </a:ext>
            </a:extLst>
          </p:cNvPr>
          <p:cNvSpPr txBox="1"/>
          <p:nvPr/>
        </p:nvSpPr>
        <p:spPr>
          <a:xfrm>
            <a:off x="116590" y="4635669"/>
            <a:ext cx="8859341" cy="507831"/>
          </a:xfrm>
          <a:prstGeom prst="rect">
            <a:avLst/>
          </a:prstGeom>
          <a:solidFill>
            <a:schemeClr val="tx2"/>
          </a:solidFill>
        </p:spPr>
        <p:txBody>
          <a:bodyPr wrap="square">
            <a:spAutoFit/>
          </a:bodyPr>
          <a:lstStyle/>
          <a:p>
            <a:r>
              <a:rPr lang="en-GB" sz="900" dirty="0"/>
              <a:t>https://www.data-to-viz.com/caveat/spider.html#:~:text=A%20radar%20or%20spider%20or,the%20center%20of%20the%20figure.&amp;text=The%20radar%20chart%20provides%20one%20axis%20for%20each%20topic.</a:t>
            </a:r>
          </a:p>
        </p:txBody>
      </p:sp>
      <p:pic>
        <p:nvPicPr>
          <p:cNvPr id="5" name="Picture 4">
            <a:extLst>
              <a:ext uri="{FF2B5EF4-FFF2-40B4-BE49-F238E27FC236}">
                <a16:creationId xmlns:a16="http://schemas.microsoft.com/office/drawing/2014/main" id="{54B7FE19-D599-4A70-A717-D249F0418498}"/>
              </a:ext>
            </a:extLst>
          </p:cNvPr>
          <p:cNvPicPr>
            <a:picLocks noChangeAspect="1"/>
          </p:cNvPicPr>
          <p:nvPr/>
        </p:nvPicPr>
        <p:blipFill>
          <a:blip r:embed="rId2"/>
          <a:stretch>
            <a:fillRect/>
          </a:stretch>
        </p:blipFill>
        <p:spPr>
          <a:xfrm>
            <a:off x="4847063" y="2429267"/>
            <a:ext cx="3631186" cy="229338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168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E82A-A41C-456C-835A-8A2BB71274BA}"/>
              </a:ext>
            </a:extLst>
          </p:cNvPr>
          <p:cNvSpPr>
            <a:spLocks noGrp="1"/>
          </p:cNvSpPr>
          <p:nvPr>
            <p:ph type="title"/>
          </p:nvPr>
        </p:nvSpPr>
        <p:spPr/>
        <p:txBody>
          <a:bodyPr/>
          <a:lstStyle/>
          <a:p>
            <a:r>
              <a:rPr lang="sv-SE" dirty="0"/>
              <a:t>Spider or Radar chart In Python</a:t>
            </a:r>
            <a:endParaRPr lang="en-GB" dirty="0"/>
          </a:p>
        </p:txBody>
      </p:sp>
      <p:sp>
        <p:nvSpPr>
          <p:cNvPr id="3" name="Text Placeholder 2">
            <a:extLst>
              <a:ext uri="{FF2B5EF4-FFF2-40B4-BE49-F238E27FC236}">
                <a16:creationId xmlns:a16="http://schemas.microsoft.com/office/drawing/2014/main" id="{3EBB256F-18FC-482C-807D-4A89CDC248CB}"/>
              </a:ext>
            </a:extLst>
          </p:cNvPr>
          <p:cNvSpPr>
            <a:spLocks noGrp="1"/>
          </p:cNvSpPr>
          <p:nvPr>
            <p:ph type="body" idx="1"/>
          </p:nvPr>
        </p:nvSpPr>
        <p:spPr/>
        <p:txBody>
          <a:bodyPr/>
          <a:lstStyle/>
          <a:p>
            <a:pPr marL="50800" indent="0">
              <a:buNone/>
            </a:pPr>
            <a:r>
              <a:rPr lang="en-US" dirty="0"/>
              <a:t> </a:t>
            </a:r>
            <a:r>
              <a:rPr lang="en-GB" b="1" dirty="0" err="1"/>
              <a:t>fig.update_traces</a:t>
            </a:r>
            <a:r>
              <a:rPr lang="en-GB" b="1" dirty="0"/>
              <a:t>(fill='</a:t>
            </a:r>
            <a:r>
              <a:rPr lang="en-GB" b="1" dirty="0" err="1"/>
              <a:t>toself</a:t>
            </a:r>
            <a:r>
              <a:rPr lang="en-GB" b="1" dirty="0"/>
              <a:t>')</a:t>
            </a:r>
          </a:p>
          <a:p>
            <a:pPr marL="50800" indent="0">
              <a:buNone/>
            </a:pPr>
            <a:endParaRPr lang="en-GB" dirty="0"/>
          </a:p>
        </p:txBody>
      </p:sp>
      <p:sp>
        <p:nvSpPr>
          <p:cNvPr id="5" name="TextBox 4">
            <a:extLst>
              <a:ext uri="{FF2B5EF4-FFF2-40B4-BE49-F238E27FC236}">
                <a16:creationId xmlns:a16="http://schemas.microsoft.com/office/drawing/2014/main" id="{B5BE8CC1-6130-422E-9AC9-33A2B9ED3792}"/>
              </a:ext>
            </a:extLst>
          </p:cNvPr>
          <p:cNvSpPr txBox="1"/>
          <p:nvPr/>
        </p:nvSpPr>
        <p:spPr>
          <a:xfrm>
            <a:off x="2264569" y="2746474"/>
            <a:ext cx="4586286" cy="307777"/>
          </a:xfrm>
          <a:prstGeom prst="rect">
            <a:avLst/>
          </a:prstGeom>
          <a:noFill/>
        </p:spPr>
        <p:txBody>
          <a:bodyPr wrap="square">
            <a:spAutoFit/>
          </a:bodyPr>
          <a:lstStyle/>
          <a:p>
            <a:endParaRPr lang="en-GB" dirty="0"/>
          </a:p>
        </p:txBody>
      </p:sp>
      <p:sp>
        <p:nvSpPr>
          <p:cNvPr id="7" name="TextBox 6">
            <a:extLst>
              <a:ext uri="{FF2B5EF4-FFF2-40B4-BE49-F238E27FC236}">
                <a16:creationId xmlns:a16="http://schemas.microsoft.com/office/drawing/2014/main" id="{C0713360-9ADC-4529-AAF0-25BD5415A11E}"/>
              </a:ext>
            </a:extLst>
          </p:cNvPr>
          <p:cNvSpPr txBox="1"/>
          <p:nvPr/>
        </p:nvSpPr>
        <p:spPr>
          <a:xfrm>
            <a:off x="314325" y="1165919"/>
            <a:ext cx="5550694" cy="246221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t>import </a:t>
            </a:r>
            <a:r>
              <a:rPr lang="en-GB" b="1" dirty="0" err="1"/>
              <a:t>plotly.express</a:t>
            </a:r>
            <a:r>
              <a:rPr lang="en-GB" b="1" dirty="0"/>
              <a:t> as px</a:t>
            </a:r>
          </a:p>
          <a:p>
            <a:r>
              <a:rPr lang="en-GB" dirty="0"/>
              <a:t>import pandas as pd</a:t>
            </a:r>
          </a:p>
          <a:p>
            <a:endParaRPr lang="en-GB" dirty="0"/>
          </a:p>
          <a:p>
            <a:r>
              <a:rPr lang="en-GB" dirty="0"/>
              <a:t>df = </a:t>
            </a:r>
            <a:r>
              <a:rPr lang="en-GB" dirty="0" err="1"/>
              <a:t>pd.DataFrame</a:t>
            </a:r>
            <a:r>
              <a:rPr lang="en-GB" dirty="0"/>
              <a:t>(</a:t>
            </a:r>
            <a:r>
              <a:rPr lang="en-GB" dirty="0" err="1"/>
              <a:t>dict</a:t>
            </a:r>
            <a:r>
              <a:rPr lang="en-GB" dirty="0"/>
              <a:t>(</a:t>
            </a:r>
          </a:p>
          <a:p>
            <a:r>
              <a:rPr lang="en-GB" dirty="0"/>
              <a:t>    r=[1, 5, 2, 2, 3],</a:t>
            </a:r>
          </a:p>
          <a:p>
            <a:r>
              <a:rPr lang="en-GB" dirty="0"/>
              <a:t>    theta=['processing </a:t>
            </a:r>
            <a:r>
              <a:rPr lang="en-GB" dirty="0" err="1"/>
              <a:t>cost','mechanical</a:t>
            </a:r>
            <a:r>
              <a:rPr lang="en-GB" dirty="0"/>
              <a:t> </a:t>
            </a:r>
            <a:r>
              <a:rPr lang="en-GB" dirty="0" err="1"/>
              <a:t>properties','chemical</a:t>
            </a:r>
            <a:r>
              <a:rPr lang="en-GB" dirty="0"/>
              <a:t> stability’,  'thermal stability', 'device integration']))</a:t>
            </a:r>
          </a:p>
          <a:p>
            <a:r>
              <a:rPr lang="en-GB" dirty="0"/>
              <a:t>           </a:t>
            </a:r>
          </a:p>
          <a:p>
            <a:endParaRPr lang="en-GB" dirty="0"/>
          </a:p>
          <a:p>
            <a:r>
              <a:rPr lang="en-GB" b="1" dirty="0"/>
              <a:t>fig = </a:t>
            </a:r>
            <a:r>
              <a:rPr lang="en-GB" b="1" dirty="0" err="1"/>
              <a:t>px.</a:t>
            </a:r>
            <a:r>
              <a:rPr lang="en-GB" b="1" dirty="0" err="1">
                <a:solidFill>
                  <a:srgbClr val="00B050"/>
                </a:solidFill>
              </a:rPr>
              <a:t>line_polar</a:t>
            </a:r>
            <a:r>
              <a:rPr lang="en-GB" b="1" dirty="0"/>
              <a:t>(df, r='r', theta='theta', </a:t>
            </a:r>
            <a:r>
              <a:rPr lang="en-GB" b="1" dirty="0" err="1"/>
              <a:t>line_close</a:t>
            </a:r>
            <a:r>
              <a:rPr lang="en-GB" b="1" dirty="0"/>
              <a:t>=True)</a:t>
            </a:r>
          </a:p>
          <a:p>
            <a:r>
              <a:rPr lang="en-GB" dirty="0" err="1"/>
              <a:t>fig.show</a:t>
            </a:r>
            <a:r>
              <a:rPr lang="en-GB" dirty="0"/>
              <a:t>()</a:t>
            </a:r>
          </a:p>
        </p:txBody>
      </p:sp>
      <p:pic>
        <p:nvPicPr>
          <p:cNvPr id="9" name="Picture 8">
            <a:extLst>
              <a:ext uri="{FF2B5EF4-FFF2-40B4-BE49-F238E27FC236}">
                <a16:creationId xmlns:a16="http://schemas.microsoft.com/office/drawing/2014/main" id="{B200B074-77A1-4111-808D-C3A473DAA93A}"/>
              </a:ext>
            </a:extLst>
          </p:cNvPr>
          <p:cNvPicPr>
            <a:picLocks noChangeAspect="1"/>
          </p:cNvPicPr>
          <p:nvPr/>
        </p:nvPicPr>
        <p:blipFill>
          <a:blip r:embed="rId2"/>
          <a:stretch>
            <a:fillRect/>
          </a:stretch>
        </p:blipFill>
        <p:spPr>
          <a:xfrm>
            <a:off x="5387635" y="2746474"/>
            <a:ext cx="3307399" cy="2153184"/>
          </a:xfrm>
          <a:prstGeom prst="rect">
            <a:avLst/>
          </a:prstGeom>
        </p:spPr>
        <p:style>
          <a:lnRef idx="2">
            <a:schemeClr val="accent1"/>
          </a:lnRef>
          <a:fillRef idx="1">
            <a:schemeClr val="lt1"/>
          </a:fillRef>
          <a:effectRef idx="0">
            <a:schemeClr val="accent1"/>
          </a:effectRef>
          <a:fontRef idx="minor">
            <a:schemeClr val="dk1"/>
          </a:fontRef>
        </p:style>
      </p:pic>
      <p:sp>
        <p:nvSpPr>
          <p:cNvPr id="8" name="TextBox 7">
            <a:extLst>
              <a:ext uri="{FF2B5EF4-FFF2-40B4-BE49-F238E27FC236}">
                <a16:creationId xmlns:a16="http://schemas.microsoft.com/office/drawing/2014/main" id="{D2F63F69-9102-4185-A1CF-A8AA6673D75E}"/>
              </a:ext>
            </a:extLst>
          </p:cNvPr>
          <p:cNvSpPr txBox="1"/>
          <p:nvPr/>
        </p:nvSpPr>
        <p:spPr>
          <a:xfrm>
            <a:off x="229561" y="4369865"/>
            <a:ext cx="4585446" cy="307777"/>
          </a:xfrm>
          <a:prstGeom prst="rect">
            <a:avLst/>
          </a:prstGeom>
          <a:noFill/>
        </p:spPr>
        <p:txBody>
          <a:bodyPr wrap="square">
            <a:spAutoFit/>
          </a:bodyPr>
          <a:lstStyle/>
          <a:p>
            <a:r>
              <a:rPr lang="en-GB" dirty="0" err="1"/>
              <a:t>fig.update_traces</a:t>
            </a:r>
            <a:r>
              <a:rPr lang="en-GB" dirty="0"/>
              <a:t>(fill='</a:t>
            </a:r>
            <a:r>
              <a:rPr lang="en-GB" dirty="0" err="1"/>
              <a:t>toself</a:t>
            </a:r>
            <a:r>
              <a:rPr lang="en-GB" dirty="0"/>
              <a:t>’) #try this out</a:t>
            </a:r>
          </a:p>
        </p:txBody>
      </p:sp>
    </p:spTree>
    <p:extLst>
      <p:ext uri="{BB962C8B-B14F-4D97-AF65-F5344CB8AC3E}">
        <p14:creationId xmlns:p14="http://schemas.microsoft.com/office/powerpoint/2010/main" val="2621949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ABF2-85EB-42CF-9A9E-6C05AA68EF17}"/>
              </a:ext>
            </a:extLst>
          </p:cNvPr>
          <p:cNvSpPr>
            <a:spLocks noGrp="1"/>
          </p:cNvSpPr>
          <p:nvPr>
            <p:ph type="title"/>
          </p:nvPr>
        </p:nvSpPr>
        <p:spPr>
          <a:xfrm>
            <a:off x="448965" y="281175"/>
            <a:ext cx="8246070" cy="599607"/>
          </a:xfrm>
        </p:spPr>
        <p:txBody>
          <a:bodyPr/>
          <a:lstStyle/>
          <a:p>
            <a:r>
              <a:rPr lang="sv-SE" dirty="0"/>
              <a:t>Disadvantages of Spider or Radar chart</a:t>
            </a:r>
            <a:endParaRPr lang="en-GB" dirty="0"/>
          </a:p>
        </p:txBody>
      </p:sp>
      <p:sp>
        <p:nvSpPr>
          <p:cNvPr id="3" name="Text Placeholder 2">
            <a:extLst>
              <a:ext uri="{FF2B5EF4-FFF2-40B4-BE49-F238E27FC236}">
                <a16:creationId xmlns:a16="http://schemas.microsoft.com/office/drawing/2014/main" id="{568C218A-BAD5-4D7B-A8AB-1F4C5FB9EA52}"/>
              </a:ext>
            </a:extLst>
          </p:cNvPr>
          <p:cNvSpPr>
            <a:spLocks noGrp="1"/>
          </p:cNvSpPr>
          <p:nvPr>
            <p:ph type="body" idx="1"/>
          </p:nvPr>
        </p:nvSpPr>
        <p:spPr>
          <a:xfrm>
            <a:off x="128589" y="1082675"/>
            <a:ext cx="8387556" cy="3513138"/>
          </a:xfrm>
        </p:spPr>
        <p:txBody>
          <a:bodyPr/>
          <a:lstStyle/>
          <a:p>
            <a:r>
              <a:rPr lang="en-GB" b="1" dirty="0"/>
              <a:t>Circular layout = harder to read </a:t>
            </a:r>
            <a:r>
              <a:rPr lang="en-GB" dirty="0"/>
              <a:t>- quantitative values are much easier to compare when they are laid out along a single vertical or horizontal axis. This is a general reproach made to circular layouts. Compare the figure below that considers the data of one student only. It is easier to compare values in the bar chart, and more accurate.</a:t>
            </a:r>
          </a:p>
          <a:p>
            <a:endParaRPr lang="en-GB" dirty="0"/>
          </a:p>
        </p:txBody>
      </p:sp>
      <p:pic>
        <p:nvPicPr>
          <p:cNvPr id="7" name="Picture 6">
            <a:extLst>
              <a:ext uri="{FF2B5EF4-FFF2-40B4-BE49-F238E27FC236}">
                <a16:creationId xmlns:a16="http://schemas.microsoft.com/office/drawing/2014/main" id="{3EB1FBDA-67E4-4093-90D5-CF46E4F2B78F}"/>
              </a:ext>
            </a:extLst>
          </p:cNvPr>
          <p:cNvPicPr>
            <a:picLocks noChangeAspect="1"/>
          </p:cNvPicPr>
          <p:nvPr/>
        </p:nvPicPr>
        <p:blipFill>
          <a:blip r:embed="rId2"/>
          <a:stretch>
            <a:fillRect/>
          </a:stretch>
        </p:blipFill>
        <p:spPr>
          <a:xfrm>
            <a:off x="3550443" y="2364511"/>
            <a:ext cx="5464968" cy="2029690"/>
          </a:xfrm>
          <a:prstGeom prst="rect">
            <a:avLst/>
          </a:prstGeom>
        </p:spPr>
        <p:style>
          <a:lnRef idx="2">
            <a:schemeClr val="accent3"/>
          </a:lnRef>
          <a:fillRef idx="1">
            <a:schemeClr val="lt1"/>
          </a:fillRef>
          <a:effectRef idx="0">
            <a:schemeClr val="accent3"/>
          </a:effectRef>
          <a:fontRef idx="minor">
            <a:schemeClr val="dk1"/>
          </a:fontRef>
        </p:style>
      </p:pic>
      <p:sp>
        <p:nvSpPr>
          <p:cNvPr id="8" name="TextBox 7">
            <a:extLst>
              <a:ext uri="{FF2B5EF4-FFF2-40B4-BE49-F238E27FC236}">
                <a16:creationId xmlns:a16="http://schemas.microsoft.com/office/drawing/2014/main" id="{0A4AB497-BD86-4C92-853D-5FBD65E3C06E}"/>
              </a:ext>
            </a:extLst>
          </p:cNvPr>
          <p:cNvSpPr txBox="1"/>
          <p:nvPr/>
        </p:nvSpPr>
        <p:spPr>
          <a:xfrm>
            <a:off x="0" y="4595813"/>
            <a:ext cx="8859341" cy="507831"/>
          </a:xfrm>
          <a:prstGeom prst="rect">
            <a:avLst/>
          </a:prstGeom>
          <a:solidFill>
            <a:schemeClr val="tx2"/>
          </a:solidFill>
        </p:spPr>
        <p:txBody>
          <a:bodyPr wrap="square">
            <a:spAutoFit/>
          </a:bodyPr>
          <a:lstStyle/>
          <a:p>
            <a:r>
              <a:rPr lang="en-GB" sz="900" dirty="0"/>
              <a:t>https://www.data-to-viz.com/caveat/spider.html#:~:text=A%20radar%20or%20spider%20or,the%20center%20of%20the%20figure.&amp;text=The%20radar%20chart%20provides%20one%20axis%20for%20each%20topic.</a:t>
            </a:r>
          </a:p>
        </p:txBody>
      </p:sp>
    </p:spTree>
    <p:extLst>
      <p:ext uri="{BB962C8B-B14F-4D97-AF65-F5344CB8AC3E}">
        <p14:creationId xmlns:p14="http://schemas.microsoft.com/office/powerpoint/2010/main" val="158184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3461-546C-4A24-B885-CEA40F8491CB}"/>
              </a:ext>
            </a:extLst>
          </p:cNvPr>
          <p:cNvSpPr>
            <a:spLocks noGrp="1"/>
          </p:cNvSpPr>
          <p:nvPr>
            <p:ph type="title"/>
          </p:nvPr>
        </p:nvSpPr>
        <p:spPr/>
        <p:txBody>
          <a:bodyPr/>
          <a:lstStyle/>
          <a:p>
            <a:r>
              <a:rPr lang="en-GB" dirty="0"/>
              <a:t>Outline</a:t>
            </a:r>
          </a:p>
        </p:txBody>
      </p:sp>
      <p:sp>
        <p:nvSpPr>
          <p:cNvPr id="3" name="Text Placeholder 2">
            <a:extLst>
              <a:ext uri="{FF2B5EF4-FFF2-40B4-BE49-F238E27FC236}">
                <a16:creationId xmlns:a16="http://schemas.microsoft.com/office/drawing/2014/main" id="{5C13E945-D5A4-4317-816B-5E0CCA92C7DE}"/>
              </a:ext>
            </a:extLst>
          </p:cNvPr>
          <p:cNvSpPr>
            <a:spLocks noGrp="1"/>
          </p:cNvSpPr>
          <p:nvPr>
            <p:ph type="body" idx="1"/>
          </p:nvPr>
        </p:nvSpPr>
        <p:spPr/>
        <p:txBody>
          <a:bodyPr/>
          <a:lstStyle/>
          <a:p>
            <a:r>
              <a:rPr lang="en-GB" dirty="0"/>
              <a:t>Bubble charts</a:t>
            </a:r>
          </a:p>
          <a:p>
            <a:r>
              <a:rPr lang="en-GB" dirty="0"/>
              <a:t>Heat Maps</a:t>
            </a:r>
          </a:p>
          <a:p>
            <a:r>
              <a:rPr lang="en-GB" dirty="0"/>
              <a:t>Radar Charts</a:t>
            </a:r>
          </a:p>
          <a:p>
            <a:r>
              <a:rPr lang="en-GB" dirty="0"/>
              <a:t>Area Charts</a:t>
            </a:r>
          </a:p>
          <a:p>
            <a:r>
              <a:rPr lang="en-GB" dirty="0"/>
              <a:t>Folium Library</a:t>
            </a:r>
          </a:p>
          <a:p>
            <a:r>
              <a:rPr lang="en-GB" dirty="0"/>
              <a:t>Maps</a:t>
            </a:r>
          </a:p>
          <a:p>
            <a:pPr marL="50800" indent="0">
              <a:buNone/>
            </a:pPr>
            <a:endParaRPr lang="en-GB" dirty="0"/>
          </a:p>
          <a:p>
            <a:endParaRPr lang="en-GB" dirty="0"/>
          </a:p>
        </p:txBody>
      </p:sp>
    </p:spTree>
    <p:extLst>
      <p:ext uri="{BB962C8B-B14F-4D97-AF65-F5344CB8AC3E}">
        <p14:creationId xmlns:p14="http://schemas.microsoft.com/office/powerpoint/2010/main" val="235681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91DD-CE9F-490F-B299-0C0C93AC9F3D}"/>
              </a:ext>
            </a:extLst>
          </p:cNvPr>
          <p:cNvSpPr>
            <a:spLocks noGrp="1"/>
          </p:cNvSpPr>
          <p:nvPr>
            <p:ph type="title"/>
          </p:nvPr>
        </p:nvSpPr>
        <p:spPr/>
        <p:txBody>
          <a:bodyPr/>
          <a:lstStyle/>
          <a:p>
            <a:r>
              <a:rPr lang="sv-SE" dirty="0"/>
              <a:t>Disadvantages of Spider or Radar chart</a:t>
            </a:r>
            <a:endParaRPr lang="en-GB" dirty="0"/>
          </a:p>
        </p:txBody>
      </p:sp>
      <p:sp>
        <p:nvSpPr>
          <p:cNvPr id="3" name="Text Placeholder 2">
            <a:extLst>
              <a:ext uri="{FF2B5EF4-FFF2-40B4-BE49-F238E27FC236}">
                <a16:creationId xmlns:a16="http://schemas.microsoft.com/office/drawing/2014/main" id="{1EB33309-B2F5-4C60-8355-A80E6DF0DF2E}"/>
              </a:ext>
            </a:extLst>
          </p:cNvPr>
          <p:cNvSpPr>
            <a:spLocks noGrp="1"/>
          </p:cNvSpPr>
          <p:nvPr>
            <p:ph type="body" idx="1"/>
          </p:nvPr>
        </p:nvSpPr>
        <p:spPr>
          <a:xfrm>
            <a:off x="192880" y="1033099"/>
            <a:ext cx="8502155" cy="3512210"/>
          </a:xfrm>
        </p:spPr>
        <p:txBody>
          <a:bodyPr/>
          <a:lstStyle/>
          <a:p>
            <a:r>
              <a:rPr lang="en-GB" dirty="0"/>
              <a:t>Category order has a huge impact - Radar chart readers will probably focus on the shape observed. This can be misleading since this shape highly depends on the ordering of categories around the plot. </a:t>
            </a:r>
            <a:r>
              <a:rPr lang="en-GB" b="1" dirty="0"/>
              <a:t>See these charts made using the same data, but changing the category ordering:</a:t>
            </a:r>
          </a:p>
          <a:p>
            <a:endParaRPr lang="en-GB" dirty="0"/>
          </a:p>
          <a:p>
            <a:endParaRPr lang="en-GB" dirty="0"/>
          </a:p>
        </p:txBody>
      </p:sp>
      <p:pic>
        <p:nvPicPr>
          <p:cNvPr id="6" name="Picture 5">
            <a:extLst>
              <a:ext uri="{FF2B5EF4-FFF2-40B4-BE49-F238E27FC236}">
                <a16:creationId xmlns:a16="http://schemas.microsoft.com/office/drawing/2014/main" id="{7222365D-851B-4039-A695-431EB603681C}"/>
              </a:ext>
            </a:extLst>
          </p:cNvPr>
          <p:cNvPicPr>
            <a:picLocks noChangeAspect="1"/>
          </p:cNvPicPr>
          <p:nvPr/>
        </p:nvPicPr>
        <p:blipFill>
          <a:blip r:embed="rId2"/>
          <a:stretch>
            <a:fillRect/>
          </a:stretch>
        </p:blipFill>
        <p:spPr>
          <a:xfrm>
            <a:off x="1339454" y="2361234"/>
            <a:ext cx="6465092" cy="2184075"/>
          </a:xfrm>
          <a:prstGeom prst="rect">
            <a:avLst/>
          </a:prstGeom>
        </p:spPr>
        <p:style>
          <a:lnRef idx="2">
            <a:schemeClr val="accent2"/>
          </a:lnRef>
          <a:fillRef idx="1">
            <a:schemeClr val="lt1"/>
          </a:fillRef>
          <a:effectRef idx="0">
            <a:schemeClr val="accent2"/>
          </a:effectRef>
          <a:fontRef idx="minor">
            <a:schemeClr val="dk1"/>
          </a:fontRef>
        </p:style>
      </p:pic>
      <p:sp>
        <p:nvSpPr>
          <p:cNvPr id="7" name="TextBox 6">
            <a:extLst>
              <a:ext uri="{FF2B5EF4-FFF2-40B4-BE49-F238E27FC236}">
                <a16:creationId xmlns:a16="http://schemas.microsoft.com/office/drawing/2014/main" id="{3A5AC1AA-FE05-4772-AD53-DC8AF65C8010}"/>
              </a:ext>
            </a:extLst>
          </p:cNvPr>
          <p:cNvSpPr txBox="1"/>
          <p:nvPr/>
        </p:nvSpPr>
        <p:spPr>
          <a:xfrm>
            <a:off x="0" y="4595813"/>
            <a:ext cx="8859341" cy="507831"/>
          </a:xfrm>
          <a:prstGeom prst="rect">
            <a:avLst/>
          </a:prstGeom>
          <a:solidFill>
            <a:schemeClr val="tx2"/>
          </a:solidFill>
        </p:spPr>
        <p:txBody>
          <a:bodyPr wrap="square">
            <a:spAutoFit/>
          </a:bodyPr>
          <a:lstStyle/>
          <a:p>
            <a:r>
              <a:rPr lang="en-GB" sz="900" dirty="0"/>
              <a:t>https://www.data-to-viz.com/caveat/spider.html#:~:text=A%20radar%20or%20spider%20or,the%20center%20of%20the%20figure.&amp;text=The%20radar%20chart%20provides%20one%20axis%20for%20each%20topic.</a:t>
            </a:r>
          </a:p>
        </p:txBody>
      </p:sp>
    </p:spTree>
    <p:extLst>
      <p:ext uri="{BB962C8B-B14F-4D97-AF65-F5344CB8AC3E}">
        <p14:creationId xmlns:p14="http://schemas.microsoft.com/office/powerpoint/2010/main" val="2023092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EDE541-0F0D-46E7-8950-D0B3582D8F82}"/>
              </a:ext>
            </a:extLst>
          </p:cNvPr>
          <p:cNvSpPr>
            <a:spLocks noGrp="1"/>
          </p:cNvSpPr>
          <p:nvPr>
            <p:ph type="ctrTitle"/>
          </p:nvPr>
        </p:nvSpPr>
        <p:spPr>
          <a:xfrm>
            <a:off x="0" y="2383064"/>
            <a:ext cx="9144000" cy="621406"/>
          </a:xfrm>
        </p:spPr>
        <p:txBody>
          <a:bodyPr/>
          <a:lstStyle/>
          <a:p>
            <a:r>
              <a:rPr lang="en-GB" dirty="0"/>
              <a:t>Area Charts</a:t>
            </a:r>
          </a:p>
        </p:txBody>
      </p:sp>
      <p:sp>
        <p:nvSpPr>
          <p:cNvPr id="5" name="Subtitle 4">
            <a:extLst>
              <a:ext uri="{FF2B5EF4-FFF2-40B4-BE49-F238E27FC236}">
                <a16:creationId xmlns:a16="http://schemas.microsoft.com/office/drawing/2014/main" id="{924E0AA2-75AF-4FCC-8666-C333E7AEF4B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2074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2E77-5AA4-4AA1-ADCC-147816827B7B}"/>
              </a:ext>
            </a:extLst>
          </p:cNvPr>
          <p:cNvSpPr>
            <a:spLocks noGrp="1"/>
          </p:cNvSpPr>
          <p:nvPr>
            <p:ph type="title"/>
          </p:nvPr>
        </p:nvSpPr>
        <p:spPr/>
        <p:txBody>
          <a:bodyPr/>
          <a:lstStyle/>
          <a:p>
            <a:r>
              <a:rPr lang="en-GB" dirty="0"/>
              <a:t>Area Charts</a:t>
            </a:r>
          </a:p>
        </p:txBody>
      </p:sp>
      <p:sp>
        <p:nvSpPr>
          <p:cNvPr id="3" name="Text Placeholder 2">
            <a:extLst>
              <a:ext uri="{FF2B5EF4-FFF2-40B4-BE49-F238E27FC236}">
                <a16:creationId xmlns:a16="http://schemas.microsoft.com/office/drawing/2014/main" id="{033122F3-86F8-4721-A911-6DA94218D087}"/>
              </a:ext>
            </a:extLst>
          </p:cNvPr>
          <p:cNvSpPr>
            <a:spLocks noGrp="1"/>
          </p:cNvSpPr>
          <p:nvPr>
            <p:ph type="body" idx="1"/>
          </p:nvPr>
        </p:nvSpPr>
        <p:spPr>
          <a:xfrm>
            <a:off x="128588" y="1050264"/>
            <a:ext cx="8421389" cy="3512210"/>
          </a:xfrm>
        </p:spPr>
        <p:txBody>
          <a:bodyPr/>
          <a:lstStyle/>
          <a:p>
            <a:pPr algn="l"/>
            <a:r>
              <a:rPr lang="en-GB" b="0" i="0" dirty="0">
                <a:solidFill>
                  <a:srgbClr val="434456"/>
                </a:solidFill>
                <a:effectLst/>
                <a:latin typeface="basefontRegular"/>
              </a:rPr>
              <a:t>An area chart is like a line chart in terms of how data values are plotted on the chart and connected using line segments. In an area chart, however, the </a:t>
            </a:r>
            <a:r>
              <a:rPr lang="en-GB" b="1" i="0" dirty="0">
                <a:solidFill>
                  <a:srgbClr val="00B050"/>
                </a:solidFill>
                <a:effectLst/>
                <a:latin typeface="basefontRegular"/>
              </a:rPr>
              <a:t>area between the line segments and the x-axis is filled with </a:t>
            </a:r>
            <a:r>
              <a:rPr lang="en-GB" b="1" i="0" dirty="0" err="1">
                <a:solidFill>
                  <a:srgbClr val="00B050"/>
                </a:solidFill>
                <a:effectLst/>
                <a:latin typeface="basefontRegular"/>
              </a:rPr>
              <a:t>color</a:t>
            </a:r>
            <a:r>
              <a:rPr lang="en-GB" b="0" i="0" dirty="0">
                <a:solidFill>
                  <a:srgbClr val="434456"/>
                </a:solidFill>
                <a:effectLst/>
                <a:latin typeface="basefontRegular"/>
              </a:rPr>
              <a:t>.</a:t>
            </a:r>
          </a:p>
          <a:p>
            <a:r>
              <a:rPr lang="en-GB" dirty="0"/>
              <a:t>Area charts are used to compare time series and distribution functions. </a:t>
            </a:r>
            <a:r>
              <a:rPr lang="en-GB" b="0" i="0" dirty="0">
                <a:solidFill>
                  <a:srgbClr val="434456"/>
                </a:solidFill>
                <a:effectLst/>
                <a:latin typeface="basefontRegular"/>
              </a:rPr>
              <a:t>An area chart is a good choice when you want to </a:t>
            </a:r>
            <a:r>
              <a:rPr lang="en-GB" b="1" i="0" dirty="0">
                <a:solidFill>
                  <a:srgbClr val="00B050"/>
                </a:solidFill>
                <a:effectLst/>
                <a:latin typeface="basefontRegular"/>
              </a:rPr>
              <a:t>see volume change over a period of time</a:t>
            </a:r>
            <a:r>
              <a:rPr lang="en-GB" b="0" i="0" dirty="0">
                <a:solidFill>
                  <a:srgbClr val="434456"/>
                </a:solidFill>
                <a:effectLst/>
                <a:latin typeface="basefontRegular"/>
              </a:rPr>
              <a:t>, without focusing on specific data values. It gives a sense of summation of the quantitative data.</a:t>
            </a:r>
          </a:p>
          <a:p>
            <a:endParaRPr lang="en-GB" dirty="0"/>
          </a:p>
        </p:txBody>
      </p:sp>
      <p:pic>
        <p:nvPicPr>
          <p:cNvPr id="5" name="Picture 4">
            <a:extLst>
              <a:ext uri="{FF2B5EF4-FFF2-40B4-BE49-F238E27FC236}">
                <a16:creationId xmlns:a16="http://schemas.microsoft.com/office/drawing/2014/main" id="{8985D67F-ABAF-4811-990C-78A14F24C5C2}"/>
              </a:ext>
            </a:extLst>
          </p:cNvPr>
          <p:cNvPicPr>
            <a:picLocks noChangeAspect="1"/>
          </p:cNvPicPr>
          <p:nvPr/>
        </p:nvPicPr>
        <p:blipFill>
          <a:blip r:embed="rId2"/>
          <a:stretch>
            <a:fillRect/>
          </a:stretch>
        </p:blipFill>
        <p:spPr>
          <a:xfrm>
            <a:off x="2568178" y="2973941"/>
            <a:ext cx="4007643" cy="2030539"/>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403688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96F0-5E86-4E9E-B75B-A132EF671B9A}"/>
              </a:ext>
            </a:extLst>
          </p:cNvPr>
          <p:cNvSpPr>
            <a:spLocks noGrp="1"/>
          </p:cNvSpPr>
          <p:nvPr>
            <p:ph type="title"/>
          </p:nvPr>
        </p:nvSpPr>
        <p:spPr/>
        <p:txBody>
          <a:bodyPr/>
          <a:lstStyle/>
          <a:p>
            <a:r>
              <a:rPr lang="en-GB" dirty="0"/>
              <a:t>Area Chart</a:t>
            </a:r>
          </a:p>
        </p:txBody>
      </p:sp>
      <p:sp>
        <p:nvSpPr>
          <p:cNvPr id="3" name="Text Placeholder 2">
            <a:extLst>
              <a:ext uri="{FF2B5EF4-FFF2-40B4-BE49-F238E27FC236}">
                <a16:creationId xmlns:a16="http://schemas.microsoft.com/office/drawing/2014/main" id="{DBA3F659-AB4B-4736-A902-D5AF4CF7AD7E}"/>
              </a:ext>
            </a:extLst>
          </p:cNvPr>
          <p:cNvSpPr>
            <a:spLocks noGrp="1"/>
          </p:cNvSpPr>
          <p:nvPr>
            <p:ph type="body" idx="1"/>
          </p:nvPr>
        </p:nvSpPr>
        <p:spPr/>
        <p:txBody>
          <a:bodyPr/>
          <a:lstStyle/>
          <a:p>
            <a:r>
              <a:rPr lang="en-GB" sz="1600" dirty="0"/>
              <a:t>Our eyes tend to focus on the tops of each line, leading to misinterpreting the patterns.</a:t>
            </a:r>
          </a:p>
          <a:p>
            <a:r>
              <a:rPr lang="en-GB" sz="1600" dirty="0"/>
              <a:t>It’s nearly impossible for us to translate the width of each </a:t>
            </a:r>
            <a:r>
              <a:rPr lang="en-GB" sz="1600" dirty="0" err="1"/>
              <a:t>color</a:t>
            </a:r>
            <a:r>
              <a:rPr lang="en-GB" sz="1600" dirty="0"/>
              <a:t> (i.e., the actual value) into an accurate trend.  This is because the pattern of each </a:t>
            </a:r>
            <a:r>
              <a:rPr lang="en-GB" sz="1600" dirty="0" err="1"/>
              <a:t>color</a:t>
            </a:r>
            <a:r>
              <a:rPr lang="en-GB" sz="1600" dirty="0"/>
              <a:t> is influenced by the </a:t>
            </a:r>
            <a:r>
              <a:rPr lang="en-GB" sz="1600" dirty="0" err="1"/>
              <a:t>colors</a:t>
            </a:r>
            <a:r>
              <a:rPr lang="en-GB" sz="1600" dirty="0"/>
              <a:t> below it.</a:t>
            </a:r>
          </a:p>
          <a:p>
            <a:r>
              <a:rPr lang="en-GB" sz="1600" dirty="0"/>
              <a:t>The only values that can be effectively interpreted are the West (grey area) and the total (top of the blue line).</a:t>
            </a:r>
          </a:p>
        </p:txBody>
      </p:sp>
      <p:pic>
        <p:nvPicPr>
          <p:cNvPr id="5" name="Picture 4">
            <a:extLst>
              <a:ext uri="{FF2B5EF4-FFF2-40B4-BE49-F238E27FC236}">
                <a16:creationId xmlns:a16="http://schemas.microsoft.com/office/drawing/2014/main" id="{EBB06648-8387-4735-8BA2-95A2A6536A61}"/>
              </a:ext>
            </a:extLst>
          </p:cNvPr>
          <p:cNvPicPr>
            <a:picLocks noChangeAspect="1"/>
          </p:cNvPicPr>
          <p:nvPr/>
        </p:nvPicPr>
        <p:blipFill>
          <a:blip r:embed="rId2"/>
          <a:stretch>
            <a:fillRect/>
          </a:stretch>
        </p:blipFill>
        <p:spPr>
          <a:xfrm>
            <a:off x="4153219" y="2741958"/>
            <a:ext cx="4423827" cy="2284280"/>
          </a:xfrm>
          <a:prstGeom prst="rect">
            <a:avLst/>
          </a:prstGeom>
        </p:spPr>
      </p:pic>
    </p:spTree>
    <p:extLst>
      <p:ext uri="{BB962C8B-B14F-4D97-AF65-F5344CB8AC3E}">
        <p14:creationId xmlns:p14="http://schemas.microsoft.com/office/powerpoint/2010/main" val="219848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004E-A980-45AC-BF76-1F8098278700}"/>
              </a:ext>
            </a:extLst>
          </p:cNvPr>
          <p:cNvSpPr>
            <a:spLocks noGrp="1"/>
          </p:cNvSpPr>
          <p:nvPr>
            <p:ph type="title"/>
          </p:nvPr>
        </p:nvSpPr>
        <p:spPr/>
        <p:txBody>
          <a:bodyPr/>
          <a:lstStyle/>
          <a:p>
            <a:r>
              <a:rPr lang="en-GB" dirty="0"/>
              <a:t>Area Chart</a:t>
            </a:r>
          </a:p>
        </p:txBody>
      </p:sp>
      <p:sp>
        <p:nvSpPr>
          <p:cNvPr id="5" name="Text Placeholder 4">
            <a:extLst>
              <a:ext uri="{FF2B5EF4-FFF2-40B4-BE49-F238E27FC236}">
                <a16:creationId xmlns:a16="http://schemas.microsoft.com/office/drawing/2014/main" id="{8CA040E4-2C32-4076-8F2F-BA641FB86044}"/>
              </a:ext>
            </a:extLst>
          </p:cNvPr>
          <p:cNvSpPr txBox="1">
            <a:spLocks noGrp="1"/>
          </p:cNvSpPr>
          <p:nvPr>
            <p:ph type="body" idx="1"/>
          </p:nvPr>
        </p:nvSpPr>
        <p:spPr>
          <a:xfrm>
            <a:off x="449263" y="1218407"/>
            <a:ext cx="4445466" cy="317005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50800" indent="0">
              <a:buNone/>
            </a:pPr>
            <a:r>
              <a:rPr lang="en-GB" sz="1500" dirty="0">
                <a:latin typeface="+mn-lt"/>
              </a:rPr>
              <a:t>import </a:t>
            </a:r>
            <a:r>
              <a:rPr lang="en-GB" sz="1500" dirty="0" err="1">
                <a:latin typeface="+mn-lt"/>
              </a:rPr>
              <a:t>numpy</a:t>
            </a:r>
            <a:r>
              <a:rPr lang="en-GB" sz="1500" dirty="0">
                <a:latin typeface="+mn-lt"/>
              </a:rPr>
              <a:t> as np</a:t>
            </a:r>
          </a:p>
          <a:p>
            <a:pPr marL="50800" indent="0">
              <a:buNone/>
            </a:pPr>
            <a:r>
              <a:rPr lang="en-GB" sz="1500" dirty="0">
                <a:latin typeface="+mn-lt"/>
              </a:rPr>
              <a:t>import </a:t>
            </a:r>
            <a:r>
              <a:rPr lang="en-GB" sz="1500" dirty="0" err="1">
                <a:latin typeface="+mn-lt"/>
              </a:rPr>
              <a:t>matplotlib.pyplot</a:t>
            </a:r>
            <a:r>
              <a:rPr lang="en-GB" sz="1500" dirty="0">
                <a:latin typeface="+mn-lt"/>
              </a:rPr>
              <a:t> as </a:t>
            </a:r>
            <a:r>
              <a:rPr lang="en-GB" sz="1500" dirty="0" err="1">
                <a:latin typeface="+mn-lt"/>
              </a:rPr>
              <a:t>plt</a:t>
            </a:r>
            <a:endParaRPr lang="en-GB" sz="1500" dirty="0">
              <a:latin typeface="+mn-lt"/>
            </a:endParaRPr>
          </a:p>
          <a:p>
            <a:pPr marL="50800" indent="0">
              <a:buNone/>
            </a:pPr>
            <a:endParaRPr lang="en-GB" sz="1500" dirty="0">
              <a:latin typeface="+mn-lt"/>
            </a:endParaRPr>
          </a:p>
          <a:p>
            <a:pPr marL="50800" indent="0">
              <a:buNone/>
            </a:pPr>
            <a:r>
              <a:rPr lang="en-GB" sz="1500" dirty="0">
                <a:latin typeface="+mn-lt"/>
              </a:rPr>
              <a:t>x=range(1,6)</a:t>
            </a:r>
          </a:p>
          <a:p>
            <a:pPr marL="50800" indent="0">
              <a:buNone/>
            </a:pPr>
            <a:r>
              <a:rPr lang="en-GB" sz="1500" dirty="0">
                <a:latin typeface="+mn-lt"/>
              </a:rPr>
              <a:t>y=[ [1,4,6,8,9], </a:t>
            </a:r>
          </a:p>
          <a:p>
            <a:pPr marL="50800" indent="0">
              <a:buNone/>
            </a:pPr>
            <a:r>
              <a:rPr lang="en-GB" sz="1500" dirty="0">
                <a:latin typeface="+mn-lt"/>
              </a:rPr>
              <a:t>       [2,2,7,10,12], </a:t>
            </a:r>
          </a:p>
          <a:p>
            <a:pPr marL="50800" indent="0">
              <a:buNone/>
            </a:pPr>
            <a:r>
              <a:rPr lang="en-GB" sz="1500" dirty="0">
                <a:latin typeface="+mn-lt"/>
              </a:rPr>
              <a:t>       [2,8,5,10,6] ]</a:t>
            </a:r>
          </a:p>
          <a:p>
            <a:pPr marL="50800" indent="0">
              <a:buNone/>
            </a:pPr>
            <a:r>
              <a:rPr lang="en-GB" sz="1500" dirty="0">
                <a:latin typeface="+mn-lt"/>
              </a:rPr>
              <a:t>chart = </a:t>
            </a:r>
            <a:r>
              <a:rPr lang="en-GB" sz="1500" dirty="0" err="1">
                <a:latin typeface="+mn-lt"/>
              </a:rPr>
              <a:t>plt.</a:t>
            </a:r>
            <a:r>
              <a:rPr lang="en-GB" sz="1500" dirty="0" err="1">
                <a:solidFill>
                  <a:srgbClr val="00B050"/>
                </a:solidFill>
                <a:latin typeface="+mn-lt"/>
              </a:rPr>
              <a:t>stackplot</a:t>
            </a:r>
            <a:r>
              <a:rPr lang="en-GB" sz="1500" dirty="0">
                <a:latin typeface="+mn-lt"/>
              </a:rPr>
              <a:t>(</a:t>
            </a:r>
            <a:r>
              <a:rPr lang="en-GB" sz="1500" dirty="0" err="1">
                <a:latin typeface="+mn-lt"/>
              </a:rPr>
              <a:t>x,y</a:t>
            </a:r>
            <a:r>
              <a:rPr lang="en-GB" sz="1500" dirty="0">
                <a:latin typeface="+mn-lt"/>
              </a:rPr>
              <a:t>, labels=['A','B','C’])</a:t>
            </a:r>
          </a:p>
          <a:p>
            <a:pPr marL="50800" indent="0">
              <a:buNone/>
            </a:pPr>
            <a:r>
              <a:rPr lang="en-GB" sz="1500" dirty="0" err="1">
                <a:latin typeface="+mn-lt"/>
              </a:rPr>
              <a:t>plt.legend</a:t>
            </a:r>
            <a:r>
              <a:rPr lang="en-GB" sz="1500" dirty="0">
                <a:latin typeface="+mn-lt"/>
              </a:rPr>
              <a:t>(</a:t>
            </a:r>
            <a:r>
              <a:rPr lang="en-GB" sz="1500" dirty="0" err="1">
                <a:latin typeface="+mn-lt"/>
              </a:rPr>
              <a:t>loc</a:t>
            </a:r>
            <a:r>
              <a:rPr lang="en-GB" sz="1500" dirty="0">
                <a:latin typeface="+mn-lt"/>
              </a:rPr>
              <a:t>='upper left’)</a:t>
            </a:r>
          </a:p>
          <a:p>
            <a:pPr marL="50800" indent="0">
              <a:buNone/>
            </a:pPr>
            <a:r>
              <a:rPr lang="en-GB" sz="1500" dirty="0" err="1">
                <a:latin typeface="+mn-lt"/>
              </a:rPr>
              <a:t>plt.show</a:t>
            </a:r>
            <a:r>
              <a:rPr lang="en-GB" sz="1500" dirty="0">
                <a:latin typeface="+mn-lt"/>
              </a:rPr>
              <a:t>()</a:t>
            </a:r>
          </a:p>
        </p:txBody>
      </p:sp>
      <p:pic>
        <p:nvPicPr>
          <p:cNvPr id="9" name="Picture 8">
            <a:extLst>
              <a:ext uri="{FF2B5EF4-FFF2-40B4-BE49-F238E27FC236}">
                <a16:creationId xmlns:a16="http://schemas.microsoft.com/office/drawing/2014/main" id="{41DAB4EB-0EDD-494F-87EA-881EC52F0991}"/>
              </a:ext>
            </a:extLst>
          </p:cNvPr>
          <p:cNvPicPr>
            <a:picLocks noChangeAspect="1"/>
          </p:cNvPicPr>
          <p:nvPr/>
        </p:nvPicPr>
        <p:blipFill>
          <a:blip r:embed="rId2"/>
          <a:stretch>
            <a:fillRect/>
          </a:stretch>
        </p:blipFill>
        <p:spPr>
          <a:xfrm>
            <a:off x="5067081" y="1321654"/>
            <a:ext cx="3865442" cy="3126776"/>
          </a:xfrm>
          <a:prstGeom prst="rect">
            <a:avLst/>
          </a:prstGeom>
        </p:spPr>
      </p:pic>
    </p:spTree>
    <p:extLst>
      <p:ext uri="{BB962C8B-B14F-4D97-AF65-F5344CB8AC3E}">
        <p14:creationId xmlns:p14="http://schemas.microsoft.com/office/powerpoint/2010/main" val="188871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E50BB-5DD2-9139-164F-CB610F563C13}"/>
              </a:ext>
            </a:extLst>
          </p:cNvPr>
          <p:cNvSpPr>
            <a:spLocks noGrp="1"/>
          </p:cNvSpPr>
          <p:nvPr>
            <p:ph type="ctrTitle"/>
          </p:nvPr>
        </p:nvSpPr>
        <p:spPr/>
        <p:txBody>
          <a:bodyPr/>
          <a:lstStyle/>
          <a:p>
            <a:r>
              <a:rPr lang="en-US" dirty="0"/>
              <a:t>Maps</a:t>
            </a:r>
          </a:p>
        </p:txBody>
      </p:sp>
      <p:sp>
        <p:nvSpPr>
          <p:cNvPr id="5" name="Subtitle 4">
            <a:extLst>
              <a:ext uri="{FF2B5EF4-FFF2-40B4-BE49-F238E27FC236}">
                <a16:creationId xmlns:a16="http://schemas.microsoft.com/office/drawing/2014/main" id="{C3F4D429-CDEA-F289-2959-3C6E5D91EE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52744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B66F-41A8-B230-5B73-92A70F95B2B6}"/>
              </a:ext>
            </a:extLst>
          </p:cNvPr>
          <p:cNvSpPr>
            <a:spLocks noGrp="1"/>
          </p:cNvSpPr>
          <p:nvPr>
            <p:ph type="title"/>
          </p:nvPr>
        </p:nvSpPr>
        <p:spPr/>
        <p:txBody>
          <a:bodyPr/>
          <a:lstStyle/>
          <a:p>
            <a:r>
              <a:rPr lang="en-US" dirty="0"/>
              <a:t>Maps</a:t>
            </a:r>
          </a:p>
        </p:txBody>
      </p:sp>
      <p:sp>
        <p:nvSpPr>
          <p:cNvPr id="3" name="Text Placeholder 2">
            <a:extLst>
              <a:ext uri="{FF2B5EF4-FFF2-40B4-BE49-F238E27FC236}">
                <a16:creationId xmlns:a16="http://schemas.microsoft.com/office/drawing/2014/main" id="{64B1C790-7C0C-4F67-62D1-BDBA9EEC731C}"/>
              </a:ext>
            </a:extLst>
          </p:cNvPr>
          <p:cNvSpPr>
            <a:spLocks noGrp="1"/>
          </p:cNvSpPr>
          <p:nvPr>
            <p:ph type="body" idx="1"/>
          </p:nvPr>
        </p:nvSpPr>
        <p:spPr>
          <a:xfrm>
            <a:off x="289932" y="1197405"/>
            <a:ext cx="8405104" cy="3512210"/>
          </a:xfrm>
        </p:spPr>
        <p:txBody>
          <a:bodyPr/>
          <a:lstStyle/>
          <a:p>
            <a:r>
              <a:rPr lang="en-US" dirty="0"/>
              <a:t>Maps are the guiding force for us to explore the world, get to our destination every day, and have helped us explore and evolve our understanding of the world.</a:t>
            </a:r>
          </a:p>
          <a:p>
            <a:endParaRPr lang="en-US" dirty="0"/>
          </a:p>
          <a:p>
            <a:r>
              <a:rPr lang="en-US" b="1" dirty="0">
                <a:solidFill>
                  <a:schemeClr val="accent1">
                    <a:lumMod val="50000"/>
                  </a:schemeClr>
                </a:solidFill>
              </a:rPr>
              <a:t>Folium</a:t>
            </a:r>
            <a:r>
              <a:rPr lang="en-US" dirty="0"/>
              <a:t> is a Python library used for visualizing geospatial data. </a:t>
            </a:r>
          </a:p>
          <a:p>
            <a:pPr lvl="1"/>
            <a:r>
              <a:rPr lang="en-US" dirty="0"/>
              <a:t>It is easy to use and yet a powerful library. </a:t>
            </a:r>
          </a:p>
          <a:p>
            <a:pPr lvl="1"/>
            <a:r>
              <a:rPr lang="en-US" dirty="0"/>
              <a:t>Folium is a Python wrapper for Leaflet.js which is a leading open-source JavaScript library for plotting interactive maps.</a:t>
            </a:r>
          </a:p>
        </p:txBody>
      </p:sp>
      <p:pic>
        <p:nvPicPr>
          <p:cNvPr id="5" name="Picture 4">
            <a:extLst>
              <a:ext uri="{FF2B5EF4-FFF2-40B4-BE49-F238E27FC236}">
                <a16:creationId xmlns:a16="http://schemas.microsoft.com/office/drawing/2014/main" id="{F7FDBB9B-6817-76B4-B91F-FE29028F468C}"/>
              </a:ext>
            </a:extLst>
          </p:cNvPr>
          <p:cNvPicPr>
            <a:picLocks noChangeAspect="1"/>
          </p:cNvPicPr>
          <p:nvPr/>
        </p:nvPicPr>
        <p:blipFill>
          <a:blip r:embed="rId2"/>
          <a:stretch>
            <a:fillRect/>
          </a:stretch>
        </p:blipFill>
        <p:spPr>
          <a:xfrm>
            <a:off x="1360822" y="4351444"/>
            <a:ext cx="2095682" cy="358171"/>
          </a:xfrm>
          <a:prstGeom prst="rect">
            <a:avLst/>
          </a:prstGeom>
        </p:spPr>
      </p:pic>
    </p:spTree>
    <p:extLst>
      <p:ext uri="{BB962C8B-B14F-4D97-AF65-F5344CB8AC3E}">
        <p14:creationId xmlns:p14="http://schemas.microsoft.com/office/powerpoint/2010/main" val="349826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433CC-F93E-B63C-4EDB-795D30BF6E71}"/>
              </a:ext>
            </a:extLst>
          </p:cNvPr>
          <p:cNvSpPr>
            <a:spLocks noGrp="1"/>
          </p:cNvSpPr>
          <p:nvPr>
            <p:ph type="title"/>
          </p:nvPr>
        </p:nvSpPr>
        <p:spPr/>
        <p:txBody>
          <a:bodyPr/>
          <a:lstStyle/>
          <a:p>
            <a:r>
              <a:rPr lang="en-US" dirty="0"/>
              <a:t>Plotting Maps with Folium</a:t>
            </a:r>
          </a:p>
        </p:txBody>
      </p:sp>
      <p:sp>
        <p:nvSpPr>
          <p:cNvPr id="3" name="Text Placeholder 2">
            <a:extLst>
              <a:ext uri="{FF2B5EF4-FFF2-40B4-BE49-F238E27FC236}">
                <a16:creationId xmlns:a16="http://schemas.microsoft.com/office/drawing/2014/main" id="{EDFB445D-F9A8-464A-9EC0-832F3F4B8D10}"/>
              </a:ext>
            </a:extLst>
          </p:cNvPr>
          <p:cNvSpPr>
            <a:spLocks noGrp="1"/>
          </p:cNvSpPr>
          <p:nvPr>
            <p:ph type="body" idx="1"/>
          </p:nvPr>
        </p:nvSpPr>
        <p:spPr/>
        <p:txBody>
          <a:bodyPr/>
          <a:lstStyle/>
          <a:p>
            <a:r>
              <a:rPr lang="en-US" dirty="0"/>
              <a:t>Folium provides the </a:t>
            </a:r>
            <a:r>
              <a:rPr lang="en-US" b="1" dirty="0" err="1">
                <a:solidFill>
                  <a:srgbClr val="00B050"/>
                </a:solidFill>
              </a:rPr>
              <a:t>folium.Map</a:t>
            </a:r>
            <a:r>
              <a:rPr lang="en-US" b="1" dirty="0">
                <a:solidFill>
                  <a:srgbClr val="00B050"/>
                </a:solidFill>
              </a:rPr>
              <a:t>() </a:t>
            </a:r>
            <a:r>
              <a:rPr lang="en-US" dirty="0"/>
              <a:t>class which takes location parameter in terms of latitude and longitude and generates a map around it. </a:t>
            </a:r>
          </a:p>
          <a:p>
            <a:pPr lvl="1"/>
            <a:r>
              <a:rPr lang="en-US" dirty="0"/>
              <a:t>So, let’s plot a map of Delhi with latitude and longitude as 28.644800 and 77.216721 respectively:</a:t>
            </a:r>
          </a:p>
        </p:txBody>
      </p:sp>
      <p:sp>
        <p:nvSpPr>
          <p:cNvPr id="8" name="TextBox 7">
            <a:extLst>
              <a:ext uri="{FF2B5EF4-FFF2-40B4-BE49-F238E27FC236}">
                <a16:creationId xmlns:a16="http://schemas.microsoft.com/office/drawing/2014/main" id="{2A847873-05A0-4079-09DB-2F280AB1FF2A}"/>
              </a:ext>
            </a:extLst>
          </p:cNvPr>
          <p:cNvSpPr txBox="1"/>
          <p:nvPr/>
        </p:nvSpPr>
        <p:spPr>
          <a:xfrm>
            <a:off x="448964" y="2678447"/>
            <a:ext cx="4389864"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folium</a:t>
            </a:r>
          </a:p>
          <a:p>
            <a:r>
              <a:rPr lang="en-US" dirty="0"/>
              <a:t>m=</a:t>
            </a:r>
            <a:r>
              <a:rPr lang="en-US" b="1" dirty="0" err="1">
                <a:solidFill>
                  <a:srgbClr val="00B050"/>
                </a:solidFill>
              </a:rPr>
              <a:t>folium.Map</a:t>
            </a:r>
            <a:r>
              <a:rPr lang="en-US" dirty="0"/>
              <a:t>(location=[28.644800, 77.216721])</a:t>
            </a:r>
          </a:p>
          <a:p>
            <a:r>
              <a:rPr lang="en-US" dirty="0"/>
              <a:t>m</a:t>
            </a:r>
          </a:p>
        </p:txBody>
      </p:sp>
      <p:pic>
        <p:nvPicPr>
          <p:cNvPr id="10" name="Picture 9">
            <a:extLst>
              <a:ext uri="{FF2B5EF4-FFF2-40B4-BE49-F238E27FC236}">
                <a16:creationId xmlns:a16="http://schemas.microsoft.com/office/drawing/2014/main" id="{A3C9C862-FC65-C4A3-3AB0-5DD006477585}"/>
              </a:ext>
            </a:extLst>
          </p:cNvPr>
          <p:cNvPicPr>
            <a:picLocks noChangeAspect="1"/>
          </p:cNvPicPr>
          <p:nvPr/>
        </p:nvPicPr>
        <p:blipFill>
          <a:blip r:embed="rId3"/>
          <a:stretch>
            <a:fillRect/>
          </a:stretch>
        </p:blipFill>
        <p:spPr>
          <a:xfrm>
            <a:off x="4838828" y="2262787"/>
            <a:ext cx="4094078" cy="2446828"/>
          </a:xfrm>
          <a:prstGeom prst="rect">
            <a:avLst/>
          </a:prstGeom>
        </p:spPr>
      </p:pic>
    </p:spTree>
    <p:extLst>
      <p:ext uri="{BB962C8B-B14F-4D97-AF65-F5344CB8AC3E}">
        <p14:creationId xmlns:p14="http://schemas.microsoft.com/office/powerpoint/2010/main" val="2353766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D2CE-2A8E-39C2-4C5B-8930A73EED91}"/>
              </a:ext>
            </a:extLst>
          </p:cNvPr>
          <p:cNvSpPr>
            <a:spLocks noGrp="1"/>
          </p:cNvSpPr>
          <p:nvPr>
            <p:ph type="title"/>
          </p:nvPr>
        </p:nvSpPr>
        <p:spPr/>
        <p:txBody>
          <a:bodyPr/>
          <a:lstStyle/>
          <a:p>
            <a:r>
              <a:rPr lang="en-US" dirty="0"/>
              <a:t>Maps</a:t>
            </a:r>
          </a:p>
        </p:txBody>
      </p:sp>
      <p:sp>
        <p:nvSpPr>
          <p:cNvPr id="3" name="Text Placeholder 2">
            <a:extLst>
              <a:ext uri="{FF2B5EF4-FFF2-40B4-BE49-F238E27FC236}">
                <a16:creationId xmlns:a16="http://schemas.microsoft.com/office/drawing/2014/main" id="{25C5C73A-80AA-6546-160F-A69A0ABB6C33}"/>
              </a:ext>
            </a:extLst>
          </p:cNvPr>
          <p:cNvSpPr>
            <a:spLocks noGrp="1"/>
          </p:cNvSpPr>
          <p:nvPr>
            <p:ph type="body" idx="1"/>
          </p:nvPr>
        </p:nvSpPr>
        <p:spPr/>
        <p:txBody>
          <a:bodyPr/>
          <a:lstStyle/>
          <a:p>
            <a:r>
              <a:rPr lang="en-US" dirty="0"/>
              <a:t>These maps are </a:t>
            </a:r>
            <a:r>
              <a:rPr lang="en-US" dirty="0">
                <a:solidFill>
                  <a:srgbClr val="00B050"/>
                </a:solidFill>
              </a:rPr>
              <a:t>interactive</a:t>
            </a:r>
            <a:r>
              <a:rPr lang="en-US" dirty="0"/>
              <a:t>. You can zoom in and out by clicking the positive and negative buttons in the top-left corner of the map. You can also drag the map and see different regions</a:t>
            </a:r>
          </a:p>
        </p:txBody>
      </p:sp>
      <p:pic>
        <p:nvPicPr>
          <p:cNvPr id="4" name="Picture 3">
            <a:extLst>
              <a:ext uri="{FF2B5EF4-FFF2-40B4-BE49-F238E27FC236}">
                <a16:creationId xmlns:a16="http://schemas.microsoft.com/office/drawing/2014/main" id="{EE853BE9-9238-E8F1-1CF8-57ADB885F9E6}"/>
              </a:ext>
            </a:extLst>
          </p:cNvPr>
          <p:cNvPicPr>
            <a:picLocks noChangeAspect="1"/>
          </p:cNvPicPr>
          <p:nvPr/>
        </p:nvPicPr>
        <p:blipFill>
          <a:blip r:embed="rId2"/>
          <a:stretch>
            <a:fillRect/>
          </a:stretch>
        </p:blipFill>
        <p:spPr>
          <a:xfrm>
            <a:off x="448964" y="2281819"/>
            <a:ext cx="3158153" cy="1887472"/>
          </a:xfrm>
          <a:prstGeom prst="rect">
            <a:avLst/>
          </a:prstGeom>
        </p:spPr>
      </p:pic>
      <p:pic>
        <p:nvPicPr>
          <p:cNvPr id="6" name="Picture 5">
            <a:extLst>
              <a:ext uri="{FF2B5EF4-FFF2-40B4-BE49-F238E27FC236}">
                <a16:creationId xmlns:a16="http://schemas.microsoft.com/office/drawing/2014/main" id="{2B3C7F34-D4B4-11B2-8D42-0153BFC2FFE9}"/>
              </a:ext>
            </a:extLst>
          </p:cNvPr>
          <p:cNvPicPr>
            <a:picLocks noChangeAspect="1"/>
          </p:cNvPicPr>
          <p:nvPr/>
        </p:nvPicPr>
        <p:blipFill>
          <a:blip r:embed="rId3"/>
          <a:stretch>
            <a:fillRect/>
          </a:stretch>
        </p:blipFill>
        <p:spPr>
          <a:xfrm>
            <a:off x="3909797" y="2303021"/>
            <a:ext cx="4065970" cy="1300977"/>
          </a:xfrm>
          <a:prstGeom prst="rect">
            <a:avLst/>
          </a:prstGeom>
        </p:spPr>
      </p:pic>
    </p:spTree>
    <p:extLst>
      <p:ext uri="{BB962C8B-B14F-4D97-AF65-F5344CB8AC3E}">
        <p14:creationId xmlns:p14="http://schemas.microsoft.com/office/powerpoint/2010/main" val="3720759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9CCE-490A-99AF-F611-432C4BFF58F9}"/>
              </a:ext>
            </a:extLst>
          </p:cNvPr>
          <p:cNvSpPr>
            <a:spLocks noGrp="1"/>
          </p:cNvSpPr>
          <p:nvPr>
            <p:ph type="title"/>
          </p:nvPr>
        </p:nvSpPr>
        <p:spPr/>
        <p:txBody>
          <a:bodyPr/>
          <a:lstStyle/>
          <a:p>
            <a:r>
              <a:rPr lang="en-US" dirty="0"/>
              <a:t>Maps</a:t>
            </a:r>
          </a:p>
        </p:txBody>
      </p:sp>
      <p:sp>
        <p:nvSpPr>
          <p:cNvPr id="3" name="Text Placeholder 2">
            <a:extLst>
              <a:ext uri="{FF2B5EF4-FFF2-40B4-BE49-F238E27FC236}">
                <a16:creationId xmlns:a16="http://schemas.microsoft.com/office/drawing/2014/main" id="{D4A9CEE1-FC5E-5BF0-F568-130BBD3C2C37}"/>
              </a:ext>
            </a:extLst>
          </p:cNvPr>
          <p:cNvSpPr>
            <a:spLocks noGrp="1"/>
          </p:cNvSpPr>
          <p:nvPr>
            <p:ph type="body" idx="1"/>
          </p:nvPr>
        </p:nvSpPr>
        <p:spPr/>
        <p:txBody>
          <a:bodyPr/>
          <a:lstStyle/>
          <a:p>
            <a:r>
              <a:rPr lang="en-US" dirty="0"/>
              <a:t>We can resize our map by using the </a:t>
            </a:r>
            <a:r>
              <a:rPr lang="en-US" b="1" dirty="0" err="1">
                <a:solidFill>
                  <a:srgbClr val="00B050"/>
                </a:solidFill>
              </a:rPr>
              <a:t>branca</a:t>
            </a:r>
            <a:r>
              <a:rPr lang="en-US" b="1" dirty="0">
                <a:solidFill>
                  <a:srgbClr val="00B050"/>
                </a:solidFill>
              </a:rPr>
              <a:t> library </a:t>
            </a:r>
            <a:r>
              <a:rPr lang="en-US" dirty="0"/>
              <a:t>in Python.</a:t>
            </a:r>
          </a:p>
          <a:p>
            <a:pPr lvl="1"/>
            <a:r>
              <a:rPr lang="en-US" dirty="0"/>
              <a:t> It is a spinoff from Folium that hosts the non-map specific features. We can use its </a:t>
            </a:r>
            <a:r>
              <a:rPr lang="en-US" b="1" dirty="0">
                <a:solidFill>
                  <a:srgbClr val="00B050"/>
                </a:solidFill>
              </a:rPr>
              <a:t>Figure class for resizing our maps </a:t>
            </a:r>
            <a:r>
              <a:rPr lang="en-US" dirty="0"/>
              <a:t>and pass the desired width and height in pixels</a:t>
            </a:r>
          </a:p>
          <a:p>
            <a:pPr lvl="1"/>
            <a:r>
              <a:rPr lang="en-US" dirty="0"/>
              <a:t> Notice here that you need to pass the map </a:t>
            </a:r>
            <a:r>
              <a:rPr lang="en-US" b="1" dirty="0">
                <a:solidFill>
                  <a:srgbClr val="FF0000"/>
                </a:solidFill>
              </a:rPr>
              <a:t>as a child to the fig object for </a:t>
            </a:r>
            <a:r>
              <a:rPr lang="en-US" dirty="0"/>
              <a:t>resizing the map.</a:t>
            </a:r>
          </a:p>
        </p:txBody>
      </p:sp>
      <p:sp>
        <p:nvSpPr>
          <p:cNvPr id="7" name="TextBox 6">
            <a:extLst>
              <a:ext uri="{FF2B5EF4-FFF2-40B4-BE49-F238E27FC236}">
                <a16:creationId xmlns:a16="http://schemas.microsoft.com/office/drawing/2014/main" id="{EC987AA7-2407-0D24-AD8B-A64F867BD04E}"/>
              </a:ext>
            </a:extLst>
          </p:cNvPr>
          <p:cNvSpPr txBox="1"/>
          <p:nvPr/>
        </p:nvSpPr>
        <p:spPr>
          <a:xfrm>
            <a:off x="448965" y="3327618"/>
            <a:ext cx="8538918" cy="11695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from </a:t>
            </a:r>
            <a:r>
              <a:rPr lang="en-US" dirty="0" err="1"/>
              <a:t>branca.element</a:t>
            </a:r>
            <a:r>
              <a:rPr lang="en-US" dirty="0"/>
              <a:t> import Figure</a:t>
            </a:r>
          </a:p>
          <a:p>
            <a:r>
              <a:rPr lang="en-US" dirty="0"/>
              <a:t>fig=</a:t>
            </a:r>
            <a:r>
              <a:rPr lang="en-US" b="1" dirty="0">
                <a:solidFill>
                  <a:srgbClr val="FF0000"/>
                </a:solidFill>
              </a:rPr>
              <a:t>Figure</a:t>
            </a:r>
            <a:r>
              <a:rPr lang="en-US" dirty="0"/>
              <a:t>(width=550,height=350)</a:t>
            </a:r>
          </a:p>
          <a:p>
            <a:r>
              <a:rPr lang="en-US" dirty="0"/>
              <a:t>m1=</a:t>
            </a:r>
            <a:r>
              <a:rPr lang="en-US" dirty="0" err="1"/>
              <a:t>folium.Map</a:t>
            </a:r>
            <a:r>
              <a:rPr lang="en-US" dirty="0"/>
              <a:t>(width=500,height=130,location=[28.644800, 77.216721],</a:t>
            </a:r>
            <a:r>
              <a:rPr lang="en-US" b="1" dirty="0" err="1">
                <a:solidFill>
                  <a:srgbClr val="FF0000"/>
                </a:solidFill>
              </a:rPr>
              <a:t>zoom_start</a:t>
            </a:r>
            <a:r>
              <a:rPr lang="en-US" b="1" dirty="0">
                <a:solidFill>
                  <a:srgbClr val="FF0000"/>
                </a:solidFill>
              </a:rPr>
              <a:t>=11,min_zoom=8,max_zoom=14</a:t>
            </a:r>
            <a:r>
              <a:rPr lang="en-US" dirty="0"/>
              <a:t>)</a:t>
            </a:r>
          </a:p>
          <a:p>
            <a:r>
              <a:rPr lang="en-US" dirty="0" err="1"/>
              <a:t>fig.add_child</a:t>
            </a:r>
            <a:r>
              <a:rPr lang="en-US" dirty="0"/>
              <a:t>(m1)</a:t>
            </a:r>
          </a:p>
        </p:txBody>
      </p:sp>
      <p:sp>
        <p:nvSpPr>
          <p:cNvPr id="8" name="TextBox 7">
            <a:extLst>
              <a:ext uri="{FF2B5EF4-FFF2-40B4-BE49-F238E27FC236}">
                <a16:creationId xmlns:a16="http://schemas.microsoft.com/office/drawing/2014/main" id="{4A046B82-A5DA-AAFE-97DC-C7251C8212B3}"/>
              </a:ext>
            </a:extLst>
          </p:cNvPr>
          <p:cNvSpPr txBox="1"/>
          <p:nvPr/>
        </p:nvSpPr>
        <p:spPr>
          <a:xfrm>
            <a:off x="5475247" y="4123661"/>
            <a:ext cx="3036849"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You can specify zoom level if you don’t want to allow more zoom in/out</a:t>
            </a:r>
          </a:p>
        </p:txBody>
      </p:sp>
      <p:cxnSp>
        <p:nvCxnSpPr>
          <p:cNvPr id="10" name="Straight Arrow Connector 9">
            <a:extLst>
              <a:ext uri="{FF2B5EF4-FFF2-40B4-BE49-F238E27FC236}">
                <a16:creationId xmlns:a16="http://schemas.microsoft.com/office/drawing/2014/main" id="{363C21EB-1D86-E3D1-5A26-097DEE1EFD86}"/>
              </a:ext>
            </a:extLst>
          </p:cNvPr>
          <p:cNvCxnSpPr/>
          <p:nvPr/>
        </p:nvCxnSpPr>
        <p:spPr>
          <a:xfrm flipH="1" flipV="1">
            <a:off x="4505093" y="4244898"/>
            <a:ext cx="869795" cy="1932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23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DCF70E-6C70-FE47-6E75-0304FCB1BB65}"/>
              </a:ext>
            </a:extLst>
          </p:cNvPr>
          <p:cNvSpPr>
            <a:spLocks noGrp="1"/>
          </p:cNvSpPr>
          <p:nvPr>
            <p:ph type="ctrTitle"/>
          </p:nvPr>
        </p:nvSpPr>
        <p:spPr/>
        <p:txBody>
          <a:bodyPr/>
          <a:lstStyle/>
          <a:p>
            <a:r>
              <a:rPr lang="en-US" dirty="0"/>
              <a:t>Bubble Chart</a:t>
            </a:r>
          </a:p>
        </p:txBody>
      </p:sp>
      <p:sp>
        <p:nvSpPr>
          <p:cNvPr id="5" name="Subtitle 4">
            <a:extLst>
              <a:ext uri="{FF2B5EF4-FFF2-40B4-BE49-F238E27FC236}">
                <a16:creationId xmlns:a16="http://schemas.microsoft.com/office/drawing/2014/main" id="{9795C795-6FA7-B26B-53A6-C32FBE987D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0188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BA2B-60C5-63BD-5249-222C9657729F}"/>
              </a:ext>
            </a:extLst>
          </p:cNvPr>
          <p:cNvSpPr>
            <a:spLocks noGrp="1"/>
          </p:cNvSpPr>
          <p:nvPr>
            <p:ph type="title"/>
          </p:nvPr>
        </p:nvSpPr>
        <p:spPr/>
        <p:txBody>
          <a:bodyPr/>
          <a:lstStyle/>
          <a:p>
            <a:r>
              <a:rPr lang="en-US" dirty="0"/>
              <a:t>Layers and Tiles in Folium</a:t>
            </a:r>
          </a:p>
        </p:txBody>
      </p:sp>
      <p:sp>
        <p:nvSpPr>
          <p:cNvPr id="3" name="Text Placeholder 2">
            <a:extLst>
              <a:ext uri="{FF2B5EF4-FFF2-40B4-BE49-F238E27FC236}">
                <a16:creationId xmlns:a16="http://schemas.microsoft.com/office/drawing/2014/main" id="{C4F84F17-532B-24D1-70F3-CDA0D3344A4A}"/>
              </a:ext>
            </a:extLst>
          </p:cNvPr>
          <p:cNvSpPr>
            <a:spLocks noGrp="1"/>
          </p:cNvSpPr>
          <p:nvPr>
            <p:ph type="body" idx="1"/>
          </p:nvPr>
        </p:nvSpPr>
        <p:spPr>
          <a:xfrm>
            <a:off x="215590" y="1197405"/>
            <a:ext cx="8479446" cy="3512210"/>
          </a:xfrm>
        </p:spPr>
        <p:txBody>
          <a:bodyPr/>
          <a:lstStyle/>
          <a:p>
            <a:r>
              <a:rPr lang="en-US" dirty="0"/>
              <a:t>A </a:t>
            </a:r>
            <a:r>
              <a:rPr lang="en-US" b="1" dirty="0" err="1">
                <a:solidFill>
                  <a:srgbClr val="00B050"/>
                </a:solidFill>
              </a:rPr>
              <a:t>tileset</a:t>
            </a:r>
            <a:r>
              <a:rPr lang="en-US" b="1" dirty="0">
                <a:solidFill>
                  <a:srgbClr val="00B050"/>
                </a:solidFill>
              </a:rPr>
              <a:t> is a collection of raster and vector</a:t>
            </a:r>
            <a:r>
              <a:rPr lang="en-US" dirty="0"/>
              <a:t> data broken up into a uniform grid of square tiles. </a:t>
            </a:r>
          </a:p>
          <a:p>
            <a:r>
              <a:rPr lang="en-US" dirty="0"/>
              <a:t>Each </a:t>
            </a:r>
            <a:r>
              <a:rPr lang="en-US" b="1" dirty="0" err="1">
                <a:solidFill>
                  <a:srgbClr val="00B050"/>
                </a:solidFill>
              </a:rPr>
              <a:t>tileset</a:t>
            </a:r>
            <a:r>
              <a:rPr lang="en-US" b="1" dirty="0">
                <a:solidFill>
                  <a:srgbClr val="00B050"/>
                </a:solidFill>
              </a:rPr>
              <a:t> has a different way of representing data in the map</a:t>
            </a:r>
            <a:r>
              <a:rPr lang="en-US" dirty="0"/>
              <a:t>. </a:t>
            </a:r>
          </a:p>
          <a:p>
            <a:pPr lvl="1"/>
            <a:r>
              <a:rPr lang="en-US" dirty="0"/>
              <a:t>Folium allows us to create maps with different tiles like Stamen Terrain, Stamen Toner, Stamen Water Color, </a:t>
            </a:r>
            <a:r>
              <a:rPr lang="en-US" dirty="0" err="1"/>
              <a:t>CartoDB</a:t>
            </a:r>
            <a:r>
              <a:rPr lang="en-US" dirty="0"/>
              <a:t> Positron, and many more. By default, the tiles are set to OpenStreetMap.</a:t>
            </a:r>
          </a:p>
          <a:p>
            <a:pPr lvl="1"/>
            <a:r>
              <a:rPr lang="en-US" dirty="0"/>
              <a:t>Each </a:t>
            </a:r>
            <a:r>
              <a:rPr lang="en-US" dirty="0" err="1"/>
              <a:t>tileset</a:t>
            </a:r>
            <a:r>
              <a:rPr lang="en-US" dirty="0"/>
              <a:t> shows different features of a map and is suitable for different purposes. For example, Stamen Terrain features hill shading and natural vegetation colors. It showcases advanced labeling and linework generalization of dual-carriageway roads. And, </a:t>
            </a:r>
            <a:r>
              <a:rPr lang="en-US" dirty="0" err="1"/>
              <a:t>CartoDB</a:t>
            </a:r>
            <a:r>
              <a:rPr lang="en-US" dirty="0"/>
              <a:t> Dark Matter shows the </a:t>
            </a:r>
            <a:r>
              <a:rPr lang="en-US" dirty="0" err="1"/>
              <a:t>CartoDB</a:t>
            </a:r>
            <a:r>
              <a:rPr lang="en-US" dirty="0"/>
              <a:t> Positron map in dark mode.</a:t>
            </a:r>
          </a:p>
        </p:txBody>
      </p:sp>
    </p:spTree>
    <p:extLst>
      <p:ext uri="{BB962C8B-B14F-4D97-AF65-F5344CB8AC3E}">
        <p14:creationId xmlns:p14="http://schemas.microsoft.com/office/powerpoint/2010/main" val="1377955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E719-2A8F-B8A1-4674-4F6A43B04B04}"/>
              </a:ext>
            </a:extLst>
          </p:cNvPr>
          <p:cNvSpPr>
            <a:spLocks noGrp="1"/>
          </p:cNvSpPr>
          <p:nvPr>
            <p:ph type="title"/>
          </p:nvPr>
        </p:nvSpPr>
        <p:spPr/>
        <p:txBody>
          <a:bodyPr/>
          <a:lstStyle/>
          <a:p>
            <a:r>
              <a:rPr lang="en-US" dirty="0"/>
              <a:t>Layers and Tiles in Folium</a:t>
            </a:r>
          </a:p>
        </p:txBody>
      </p:sp>
      <p:sp>
        <p:nvSpPr>
          <p:cNvPr id="3" name="Text Placeholder 2">
            <a:extLst>
              <a:ext uri="{FF2B5EF4-FFF2-40B4-BE49-F238E27FC236}">
                <a16:creationId xmlns:a16="http://schemas.microsoft.com/office/drawing/2014/main" id="{E8246160-10B3-B775-FCF1-24912AF806E5}"/>
              </a:ext>
            </a:extLst>
          </p:cNvPr>
          <p:cNvSpPr>
            <a:spLocks noGrp="1"/>
          </p:cNvSpPr>
          <p:nvPr>
            <p:ph type="body" idx="1"/>
          </p:nvPr>
        </p:nvSpPr>
        <p:spPr/>
        <p:txBody>
          <a:bodyPr/>
          <a:lstStyle/>
          <a:p>
            <a:r>
              <a:rPr lang="en-US" dirty="0"/>
              <a:t>Lets visit </a:t>
            </a:r>
            <a:r>
              <a:rPr lang="en-US" dirty="0" err="1"/>
              <a:t>paris</a:t>
            </a:r>
            <a:r>
              <a:rPr lang="en-US" dirty="0"/>
              <a:t> with ‘Stamen Toner’ tiles</a:t>
            </a:r>
          </a:p>
        </p:txBody>
      </p:sp>
      <p:sp>
        <p:nvSpPr>
          <p:cNvPr id="5" name="TextBox 4">
            <a:extLst>
              <a:ext uri="{FF2B5EF4-FFF2-40B4-BE49-F238E27FC236}">
                <a16:creationId xmlns:a16="http://schemas.microsoft.com/office/drawing/2014/main" id="{4E7A12CA-0022-8D4D-22CA-D5C35E878D1D}"/>
              </a:ext>
            </a:extLst>
          </p:cNvPr>
          <p:cNvSpPr txBox="1"/>
          <p:nvPr/>
        </p:nvSpPr>
        <p:spPr>
          <a:xfrm>
            <a:off x="553042" y="1713328"/>
            <a:ext cx="7758334"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t>onerMap</a:t>
            </a:r>
            <a:r>
              <a:rPr lang="en-US" dirty="0"/>
              <a:t> = </a:t>
            </a:r>
            <a:r>
              <a:rPr lang="en-US" dirty="0" err="1"/>
              <a:t>folium.Map</a:t>
            </a:r>
            <a:r>
              <a:rPr lang="en-US" dirty="0"/>
              <a:t>(location=[48.85, 2.35], tiles="Stamen Toner", </a:t>
            </a:r>
            <a:r>
              <a:rPr lang="en-US" dirty="0" err="1"/>
              <a:t>zoom_start</a:t>
            </a:r>
            <a:r>
              <a:rPr lang="en-US" dirty="0"/>
              <a:t>=10)</a:t>
            </a:r>
          </a:p>
        </p:txBody>
      </p:sp>
      <p:pic>
        <p:nvPicPr>
          <p:cNvPr id="7" name="Picture 6">
            <a:extLst>
              <a:ext uri="{FF2B5EF4-FFF2-40B4-BE49-F238E27FC236}">
                <a16:creationId xmlns:a16="http://schemas.microsoft.com/office/drawing/2014/main" id="{79436271-98C8-1EFF-7B7B-98E0158B508F}"/>
              </a:ext>
            </a:extLst>
          </p:cNvPr>
          <p:cNvPicPr>
            <a:picLocks noChangeAspect="1"/>
          </p:cNvPicPr>
          <p:nvPr/>
        </p:nvPicPr>
        <p:blipFill>
          <a:blip r:embed="rId2"/>
          <a:stretch>
            <a:fillRect/>
          </a:stretch>
        </p:blipFill>
        <p:spPr>
          <a:xfrm>
            <a:off x="2222810" y="2173815"/>
            <a:ext cx="5493834" cy="2782646"/>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33841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0CD1-C0D3-4AC7-E03B-1F54B3330CDC}"/>
              </a:ext>
            </a:extLst>
          </p:cNvPr>
          <p:cNvSpPr>
            <a:spLocks noGrp="1"/>
          </p:cNvSpPr>
          <p:nvPr>
            <p:ph type="title"/>
          </p:nvPr>
        </p:nvSpPr>
        <p:spPr/>
        <p:txBody>
          <a:bodyPr/>
          <a:lstStyle/>
          <a:p>
            <a:r>
              <a:rPr lang="en-US" dirty="0"/>
              <a:t>Layers and Tiles in Folium</a:t>
            </a:r>
          </a:p>
        </p:txBody>
      </p:sp>
      <p:sp>
        <p:nvSpPr>
          <p:cNvPr id="3" name="Text Placeholder 2">
            <a:extLst>
              <a:ext uri="{FF2B5EF4-FFF2-40B4-BE49-F238E27FC236}">
                <a16:creationId xmlns:a16="http://schemas.microsoft.com/office/drawing/2014/main" id="{B52A3A3F-E88F-6770-6131-6981B9066BF7}"/>
              </a:ext>
            </a:extLst>
          </p:cNvPr>
          <p:cNvSpPr>
            <a:spLocks noGrp="1"/>
          </p:cNvSpPr>
          <p:nvPr>
            <p:ph type="body" idx="1"/>
          </p:nvPr>
        </p:nvSpPr>
        <p:spPr/>
        <p:txBody>
          <a:bodyPr/>
          <a:lstStyle/>
          <a:p>
            <a:r>
              <a:rPr lang="en-US" dirty="0"/>
              <a:t>Lets </a:t>
            </a:r>
            <a:r>
              <a:rPr lang="en-US" dirty="0">
                <a:solidFill>
                  <a:srgbClr val="00B050"/>
                </a:solidFill>
              </a:rPr>
              <a:t>re-visit </a:t>
            </a:r>
            <a:r>
              <a:rPr lang="en-US" dirty="0">
                <a:solidFill>
                  <a:schemeClr val="bg2"/>
                </a:solidFill>
              </a:rPr>
              <a:t>P</a:t>
            </a:r>
            <a:r>
              <a:rPr lang="en-US" dirty="0"/>
              <a:t>aris with ‘Stamen Water Color’ tiles</a:t>
            </a:r>
          </a:p>
          <a:p>
            <a:endParaRPr lang="en-US" dirty="0"/>
          </a:p>
        </p:txBody>
      </p:sp>
      <p:sp>
        <p:nvSpPr>
          <p:cNvPr id="5" name="TextBox 4">
            <a:extLst>
              <a:ext uri="{FF2B5EF4-FFF2-40B4-BE49-F238E27FC236}">
                <a16:creationId xmlns:a16="http://schemas.microsoft.com/office/drawing/2014/main" id="{96811AA9-31BF-487E-0076-E9909401C7AD}"/>
              </a:ext>
            </a:extLst>
          </p:cNvPr>
          <p:cNvSpPr txBox="1"/>
          <p:nvPr/>
        </p:nvSpPr>
        <p:spPr>
          <a:xfrm>
            <a:off x="349404" y="1734606"/>
            <a:ext cx="7404410" cy="5232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dirty="0" err="1"/>
              <a:t>onerMap</a:t>
            </a:r>
            <a:r>
              <a:rPr lang="en-US" dirty="0"/>
              <a:t> = </a:t>
            </a:r>
            <a:r>
              <a:rPr lang="en-US" dirty="0" err="1"/>
              <a:t>folium.Map</a:t>
            </a:r>
            <a:r>
              <a:rPr lang="en-US" dirty="0"/>
              <a:t>(location=[48.85, 2.35], tiles="</a:t>
            </a:r>
            <a:r>
              <a:rPr lang="en-US" dirty="0">
                <a:solidFill>
                  <a:srgbClr val="00B050"/>
                </a:solidFill>
              </a:rPr>
              <a:t>Stamen Water Color</a:t>
            </a:r>
            <a:r>
              <a:rPr lang="en-US" dirty="0"/>
              <a:t>", </a:t>
            </a:r>
            <a:r>
              <a:rPr lang="en-US" dirty="0" err="1"/>
              <a:t>zoom_start</a:t>
            </a:r>
            <a:r>
              <a:rPr lang="en-US" dirty="0"/>
              <a:t>=10)</a:t>
            </a:r>
          </a:p>
          <a:p>
            <a:r>
              <a:rPr lang="en-US" dirty="0" err="1"/>
              <a:t>onerMap</a:t>
            </a:r>
            <a:endParaRPr lang="en-US" dirty="0"/>
          </a:p>
        </p:txBody>
      </p:sp>
      <p:pic>
        <p:nvPicPr>
          <p:cNvPr id="7" name="Picture 6">
            <a:extLst>
              <a:ext uri="{FF2B5EF4-FFF2-40B4-BE49-F238E27FC236}">
                <a16:creationId xmlns:a16="http://schemas.microsoft.com/office/drawing/2014/main" id="{9B7BA836-1295-D78D-6BAB-C860AD91E912}"/>
              </a:ext>
            </a:extLst>
          </p:cNvPr>
          <p:cNvPicPr>
            <a:picLocks noChangeAspect="1"/>
          </p:cNvPicPr>
          <p:nvPr/>
        </p:nvPicPr>
        <p:blipFill>
          <a:blip r:embed="rId2"/>
          <a:stretch>
            <a:fillRect/>
          </a:stretch>
        </p:blipFill>
        <p:spPr>
          <a:xfrm>
            <a:off x="1891191" y="2354292"/>
            <a:ext cx="5438877" cy="2671946"/>
          </a:xfrm>
          <a:prstGeom prst="rect">
            <a:avLst/>
          </a:prstGeom>
        </p:spPr>
      </p:pic>
    </p:spTree>
    <p:extLst>
      <p:ext uri="{BB962C8B-B14F-4D97-AF65-F5344CB8AC3E}">
        <p14:creationId xmlns:p14="http://schemas.microsoft.com/office/powerpoint/2010/main" val="339617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3A0F-61B0-E54D-D6CA-E091A1E1FCE7}"/>
              </a:ext>
            </a:extLst>
          </p:cNvPr>
          <p:cNvSpPr>
            <a:spLocks noGrp="1"/>
          </p:cNvSpPr>
          <p:nvPr>
            <p:ph type="title"/>
          </p:nvPr>
        </p:nvSpPr>
        <p:spPr/>
        <p:txBody>
          <a:bodyPr/>
          <a:lstStyle/>
          <a:p>
            <a:r>
              <a:rPr lang="en-US" dirty="0"/>
              <a:t>Plotting Markers on the Map</a:t>
            </a:r>
          </a:p>
        </p:txBody>
      </p:sp>
      <p:sp>
        <p:nvSpPr>
          <p:cNvPr id="3" name="Text Placeholder 2">
            <a:extLst>
              <a:ext uri="{FF2B5EF4-FFF2-40B4-BE49-F238E27FC236}">
                <a16:creationId xmlns:a16="http://schemas.microsoft.com/office/drawing/2014/main" id="{7EB623BD-DE09-9707-8119-89D68CA44007}"/>
              </a:ext>
            </a:extLst>
          </p:cNvPr>
          <p:cNvSpPr>
            <a:spLocks noGrp="1"/>
          </p:cNvSpPr>
          <p:nvPr>
            <p:ph type="body" idx="1"/>
          </p:nvPr>
        </p:nvSpPr>
        <p:spPr/>
        <p:txBody>
          <a:bodyPr/>
          <a:lstStyle/>
          <a:p>
            <a:r>
              <a:rPr lang="en-US" dirty="0"/>
              <a:t>Markers are the </a:t>
            </a:r>
            <a:r>
              <a:rPr lang="en-US" b="1" dirty="0"/>
              <a:t>items used for marking a location on a map</a:t>
            </a:r>
            <a:r>
              <a:rPr lang="en-US" dirty="0"/>
              <a:t>. </a:t>
            </a:r>
          </a:p>
          <a:p>
            <a:pPr lvl="1"/>
            <a:r>
              <a:rPr lang="en-US" dirty="0"/>
              <a:t>For example, when you use Google Maps for navigation, your </a:t>
            </a:r>
            <a:r>
              <a:rPr lang="en-US" b="1" dirty="0"/>
              <a:t>location</a:t>
            </a:r>
            <a:r>
              <a:rPr lang="en-US" dirty="0"/>
              <a:t> is marked by a marker and your </a:t>
            </a:r>
            <a:r>
              <a:rPr lang="en-US" b="1" dirty="0"/>
              <a:t>destination</a:t>
            </a:r>
            <a:r>
              <a:rPr lang="en-US" dirty="0"/>
              <a:t> is marked by another marker.</a:t>
            </a:r>
          </a:p>
          <a:p>
            <a:pPr lvl="1"/>
            <a:r>
              <a:rPr lang="en-US" b="1" dirty="0">
                <a:solidFill>
                  <a:srgbClr val="00B050"/>
                </a:solidFill>
              </a:rPr>
              <a:t>Markers are among the most important and helpful things on a map.</a:t>
            </a:r>
          </a:p>
          <a:p>
            <a:pPr lvl="1"/>
            <a:r>
              <a:rPr lang="en-US" b="0" i="0" dirty="0">
                <a:solidFill>
                  <a:srgbClr val="222222"/>
                </a:solidFill>
                <a:effectLst/>
                <a:latin typeface="Lato" panose="020F0502020204030203" pitchFamily="34" charset="0"/>
              </a:rPr>
              <a:t>Folium gives a </a:t>
            </a:r>
            <a:r>
              <a:rPr lang="en-US" b="1" i="0" dirty="0" err="1">
                <a:solidFill>
                  <a:srgbClr val="C00000"/>
                </a:solidFill>
                <a:effectLst/>
                <a:latin typeface="Lato" panose="020F0502020204030203" pitchFamily="34" charset="0"/>
              </a:rPr>
              <a:t>folium.Marker</a:t>
            </a:r>
            <a:r>
              <a:rPr lang="en-US" b="1" i="0" dirty="0">
                <a:solidFill>
                  <a:srgbClr val="C00000"/>
                </a:solidFill>
                <a:effectLst/>
                <a:latin typeface="Lato" panose="020F0502020204030203" pitchFamily="34" charset="0"/>
              </a:rPr>
              <a:t>() </a:t>
            </a:r>
            <a:r>
              <a:rPr lang="en-US" b="0" i="0" dirty="0">
                <a:solidFill>
                  <a:srgbClr val="222222"/>
                </a:solidFill>
                <a:effectLst/>
                <a:latin typeface="Lato" panose="020F0502020204030203" pitchFamily="34" charset="0"/>
              </a:rPr>
              <a:t>class for plotting markers on a map.</a:t>
            </a:r>
            <a:endParaRPr lang="en-US" b="1" dirty="0">
              <a:solidFill>
                <a:srgbClr val="00B050"/>
              </a:solidFill>
            </a:endParaRPr>
          </a:p>
        </p:txBody>
      </p:sp>
    </p:spTree>
    <p:extLst>
      <p:ext uri="{BB962C8B-B14F-4D97-AF65-F5344CB8AC3E}">
        <p14:creationId xmlns:p14="http://schemas.microsoft.com/office/powerpoint/2010/main" val="2781859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7423-6446-2F2E-5F28-74F8FB67211A}"/>
              </a:ext>
            </a:extLst>
          </p:cNvPr>
          <p:cNvSpPr>
            <a:spLocks noGrp="1"/>
          </p:cNvSpPr>
          <p:nvPr>
            <p:ph type="title"/>
          </p:nvPr>
        </p:nvSpPr>
        <p:spPr/>
        <p:txBody>
          <a:bodyPr/>
          <a:lstStyle/>
          <a:p>
            <a:r>
              <a:rPr lang="en-US" dirty="0"/>
              <a:t>Marking </a:t>
            </a:r>
            <a:r>
              <a:rPr lang="en-US" dirty="0" err="1"/>
              <a:t>Cukurova</a:t>
            </a:r>
            <a:r>
              <a:rPr lang="en-US" dirty="0"/>
              <a:t> University on The map</a:t>
            </a:r>
          </a:p>
        </p:txBody>
      </p:sp>
      <p:sp>
        <p:nvSpPr>
          <p:cNvPr id="5" name="TextBox 4">
            <a:extLst>
              <a:ext uri="{FF2B5EF4-FFF2-40B4-BE49-F238E27FC236}">
                <a16:creationId xmlns:a16="http://schemas.microsoft.com/office/drawing/2014/main" id="{1B1D9BFC-F1ED-0B11-530A-A93325845360}"/>
              </a:ext>
            </a:extLst>
          </p:cNvPr>
          <p:cNvSpPr txBox="1"/>
          <p:nvPr/>
        </p:nvSpPr>
        <p:spPr>
          <a:xfrm>
            <a:off x="396925" y="1295900"/>
            <a:ext cx="7602216"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folium</a:t>
            </a:r>
          </a:p>
          <a:p>
            <a:r>
              <a:rPr lang="en-US" dirty="0"/>
              <a:t>from </a:t>
            </a:r>
            <a:r>
              <a:rPr lang="en-US" dirty="0" err="1"/>
              <a:t>branca.element</a:t>
            </a:r>
            <a:r>
              <a:rPr lang="en-US" dirty="0"/>
              <a:t> import Figure</a:t>
            </a:r>
          </a:p>
          <a:p>
            <a:r>
              <a:rPr lang="en-US" dirty="0"/>
              <a:t>fig=Figure(width=550,height=350)</a:t>
            </a:r>
          </a:p>
          <a:p>
            <a:r>
              <a:rPr lang="en-US" dirty="0"/>
              <a:t>m=</a:t>
            </a:r>
            <a:r>
              <a:rPr lang="en-US" dirty="0" err="1">
                <a:solidFill>
                  <a:srgbClr val="C00000"/>
                </a:solidFill>
              </a:rPr>
              <a:t>folium.Map</a:t>
            </a:r>
            <a:r>
              <a:rPr lang="en-US" dirty="0"/>
              <a:t>(location=[37.061315, 35.350779]) </a:t>
            </a:r>
          </a:p>
          <a:p>
            <a:r>
              <a:rPr lang="en-US" dirty="0" err="1"/>
              <a:t>fig.add_child</a:t>
            </a:r>
            <a:r>
              <a:rPr lang="en-US" dirty="0"/>
              <a:t>(m)</a:t>
            </a:r>
          </a:p>
          <a:p>
            <a:r>
              <a:rPr lang="en-US" dirty="0" err="1"/>
              <a:t>folium.</a:t>
            </a:r>
            <a:r>
              <a:rPr lang="en-US" b="1" dirty="0" err="1">
                <a:solidFill>
                  <a:schemeClr val="accent1">
                    <a:lumMod val="50000"/>
                  </a:schemeClr>
                </a:solidFill>
              </a:rPr>
              <a:t>Marker</a:t>
            </a:r>
            <a:r>
              <a:rPr lang="en-US" dirty="0"/>
              <a:t>(</a:t>
            </a:r>
            <a:r>
              <a:rPr lang="en-US" b="1" dirty="0">
                <a:solidFill>
                  <a:schemeClr val="accent1">
                    <a:lumMod val="50000"/>
                  </a:schemeClr>
                </a:solidFill>
              </a:rPr>
              <a:t>location=[37.061315, 35.350779],popup=‘</a:t>
            </a:r>
            <a:r>
              <a:rPr lang="en-US" b="1" dirty="0" err="1">
                <a:solidFill>
                  <a:schemeClr val="accent1">
                    <a:lumMod val="50000"/>
                  </a:schemeClr>
                </a:solidFill>
              </a:rPr>
              <a:t>Cukurova</a:t>
            </a:r>
            <a:r>
              <a:rPr lang="en-US" b="1" dirty="0">
                <a:solidFill>
                  <a:schemeClr val="accent1">
                    <a:lumMod val="50000"/>
                  </a:schemeClr>
                </a:solidFill>
              </a:rPr>
              <a:t> </a:t>
            </a:r>
            <a:r>
              <a:rPr lang="en-US" b="1" dirty="0" err="1">
                <a:solidFill>
                  <a:schemeClr val="accent1">
                    <a:lumMod val="50000"/>
                  </a:schemeClr>
                </a:solidFill>
              </a:rPr>
              <a:t>University</a:t>
            </a:r>
            <a:r>
              <a:rPr lang="en-US" dirty="0" err="1"/>
              <a:t>',tooltip</a:t>
            </a:r>
            <a:r>
              <a:rPr lang="en-US" dirty="0"/>
              <a:t>='Click here to see Popup').</a:t>
            </a:r>
            <a:r>
              <a:rPr lang="en-US" dirty="0" err="1"/>
              <a:t>add_to</a:t>
            </a:r>
            <a:r>
              <a:rPr lang="en-US" dirty="0"/>
              <a:t>(m)</a:t>
            </a:r>
          </a:p>
          <a:p>
            <a:r>
              <a:rPr lang="en-US" dirty="0"/>
              <a:t>m</a:t>
            </a:r>
          </a:p>
        </p:txBody>
      </p:sp>
    </p:spTree>
    <p:extLst>
      <p:ext uri="{BB962C8B-B14F-4D97-AF65-F5344CB8AC3E}">
        <p14:creationId xmlns:p14="http://schemas.microsoft.com/office/powerpoint/2010/main" val="1448394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BA41-C57D-4A1B-B399-FB56E981771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1AF2EC5C-F267-4493-A20B-33863ED930B8}"/>
              </a:ext>
            </a:extLst>
          </p:cNvPr>
          <p:cNvSpPr>
            <a:spLocks noGrp="1"/>
          </p:cNvSpPr>
          <p:nvPr>
            <p:ph type="body" idx="1"/>
          </p:nvPr>
        </p:nvSpPr>
        <p:spPr/>
        <p:txBody>
          <a:bodyPr/>
          <a:lstStyle/>
          <a:p>
            <a:r>
              <a:rPr lang="en-GB" dirty="0" err="1"/>
              <a:t>Foilum</a:t>
            </a:r>
            <a:r>
              <a:rPr lang="en-GB" dirty="0"/>
              <a:t> Tutorial:</a:t>
            </a:r>
          </a:p>
          <a:p>
            <a:r>
              <a:rPr lang="en-GB">
                <a:hlinkClick r:id="rId2"/>
              </a:rPr>
              <a:t>https://www.analyticsvidhya.com/blog/2020/06/guide-geospatial-analysis-folium-python/</a:t>
            </a:r>
            <a:endParaRPr lang="en-GB"/>
          </a:p>
          <a:p>
            <a:endParaRPr lang="en-GB"/>
          </a:p>
        </p:txBody>
      </p:sp>
    </p:spTree>
    <p:extLst>
      <p:ext uri="{BB962C8B-B14F-4D97-AF65-F5344CB8AC3E}">
        <p14:creationId xmlns:p14="http://schemas.microsoft.com/office/powerpoint/2010/main" val="87362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983D-8C2A-EEE9-E1C8-8D4C5682EBF9}"/>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41B8BF72-DD65-3606-0AC7-60ABBFBD6250}"/>
              </a:ext>
            </a:extLst>
          </p:cNvPr>
          <p:cNvSpPr>
            <a:spLocks noGrp="1"/>
          </p:cNvSpPr>
          <p:nvPr>
            <p:ph type="body" idx="1"/>
          </p:nvPr>
        </p:nvSpPr>
        <p:spPr/>
        <p:txBody>
          <a:bodyPr/>
          <a:lstStyle/>
          <a:p>
            <a:r>
              <a:rPr lang="en-GB" dirty="0"/>
              <a:t>Bubble charts</a:t>
            </a:r>
          </a:p>
          <a:p>
            <a:r>
              <a:rPr lang="en-GB" dirty="0"/>
              <a:t>Heat Maps</a:t>
            </a:r>
          </a:p>
          <a:p>
            <a:r>
              <a:rPr lang="en-GB" dirty="0"/>
              <a:t>Radar Charts</a:t>
            </a:r>
          </a:p>
          <a:p>
            <a:r>
              <a:rPr lang="en-GB" dirty="0"/>
              <a:t>Area Charts</a:t>
            </a:r>
          </a:p>
          <a:p>
            <a:r>
              <a:rPr lang="en-GB" dirty="0"/>
              <a:t>Interactive Charts</a:t>
            </a:r>
          </a:p>
          <a:p>
            <a:r>
              <a:rPr lang="en-GB" dirty="0"/>
              <a:t>Folium Library</a:t>
            </a:r>
          </a:p>
          <a:p>
            <a:r>
              <a:rPr lang="en-GB" dirty="0"/>
              <a:t>Maps</a:t>
            </a:r>
          </a:p>
          <a:p>
            <a:endParaRPr lang="en-US" dirty="0"/>
          </a:p>
        </p:txBody>
      </p:sp>
    </p:spTree>
    <p:extLst>
      <p:ext uri="{BB962C8B-B14F-4D97-AF65-F5344CB8AC3E}">
        <p14:creationId xmlns:p14="http://schemas.microsoft.com/office/powerpoint/2010/main" val="1101690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657D-A18B-70E2-66E9-911620EAD6A8}"/>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5F6C54A6-A78A-E7DB-F94E-F80B3E4B330B}"/>
              </a:ext>
            </a:extLst>
          </p:cNvPr>
          <p:cNvSpPr>
            <a:spLocks noGrp="1"/>
          </p:cNvSpPr>
          <p:nvPr>
            <p:ph type="body" idx="1"/>
          </p:nvPr>
        </p:nvSpPr>
        <p:spPr/>
        <p:txBody>
          <a:bodyPr/>
          <a:lstStyle/>
          <a:p>
            <a:r>
              <a:rPr lang="en-US" dirty="0"/>
              <a:t>Bubble Charts in Python </a:t>
            </a:r>
          </a:p>
          <a:p>
            <a:pPr lvl="1"/>
            <a:r>
              <a:rPr lang="en-US" dirty="0">
                <a:hlinkClick r:id="rId2"/>
              </a:rPr>
              <a:t>https://towardsdev.com/bubble-charts-in-python-8ed485e5bc96</a:t>
            </a:r>
            <a:endParaRPr lang="en-US" dirty="0"/>
          </a:p>
          <a:p>
            <a:pPr lvl="1"/>
            <a:r>
              <a:rPr lang="en-US" sz="1800" dirty="0">
                <a:hlinkClick r:id="rId3"/>
              </a:rPr>
              <a:t>https://towardsdatascience.com/bubble-charts-why-how-f96d2c86d167#:~:text=Why%3A%20bubble%20charts%20are%20used,or%20to%20compare%20categorical%20variables</a:t>
            </a:r>
            <a:r>
              <a:rPr lang="en-US" sz="1800" dirty="0"/>
              <a:t>.</a:t>
            </a:r>
          </a:p>
          <a:p>
            <a:endParaRPr lang="en-US" sz="1800" dirty="0"/>
          </a:p>
          <a:p>
            <a:endParaRPr lang="en-US" dirty="0"/>
          </a:p>
          <a:p>
            <a:endParaRPr lang="en-US" dirty="0"/>
          </a:p>
          <a:p>
            <a:endParaRPr lang="en-US" dirty="0"/>
          </a:p>
        </p:txBody>
      </p:sp>
    </p:spTree>
    <p:extLst>
      <p:ext uri="{BB962C8B-B14F-4D97-AF65-F5344CB8AC3E}">
        <p14:creationId xmlns:p14="http://schemas.microsoft.com/office/powerpoint/2010/main" val="3649228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A12A9-70F1-CB44-31F6-4EE6727EF817}"/>
              </a:ext>
            </a:extLst>
          </p:cNvPr>
          <p:cNvSpPr>
            <a:spLocks noGrp="1"/>
          </p:cNvSpPr>
          <p:nvPr>
            <p:ph type="ctrTitle"/>
          </p:nvPr>
        </p:nvSpPr>
        <p:spPr/>
        <p:txBody>
          <a:bodyPr/>
          <a:lstStyle/>
          <a:p>
            <a:r>
              <a:rPr lang="en-US" dirty="0"/>
              <a:t>Interactive Plots</a:t>
            </a:r>
          </a:p>
        </p:txBody>
      </p:sp>
      <p:sp>
        <p:nvSpPr>
          <p:cNvPr id="5" name="Subtitle 4">
            <a:extLst>
              <a:ext uri="{FF2B5EF4-FFF2-40B4-BE49-F238E27FC236}">
                <a16:creationId xmlns:a16="http://schemas.microsoft.com/office/drawing/2014/main" id="{3E5A611C-1659-D177-C561-302BE352F0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7251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7DBF-43C1-0C3F-4F56-2C3DF4F50318}"/>
              </a:ext>
            </a:extLst>
          </p:cNvPr>
          <p:cNvSpPr>
            <a:spLocks noGrp="1"/>
          </p:cNvSpPr>
          <p:nvPr>
            <p:ph type="title"/>
          </p:nvPr>
        </p:nvSpPr>
        <p:spPr/>
        <p:txBody>
          <a:bodyPr/>
          <a:lstStyle/>
          <a:p>
            <a:r>
              <a:rPr lang="en-US" dirty="0"/>
              <a:t>Interactive Plots</a:t>
            </a:r>
          </a:p>
        </p:txBody>
      </p:sp>
      <p:sp>
        <p:nvSpPr>
          <p:cNvPr id="3" name="Text Placeholder 2">
            <a:extLst>
              <a:ext uri="{FF2B5EF4-FFF2-40B4-BE49-F238E27FC236}">
                <a16:creationId xmlns:a16="http://schemas.microsoft.com/office/drawing/2014/main" id="{17B5ED84-6D64-6542-5C80-8AEC33D98D48}"/>
              </a:ext>
            </a:extLst>
          </p:cNvPr>
          <p:cNvSpPr>
            <a:spLocks noGrp="1"/>
          </p:cNvSpPr>
          <p:nvPr>
            <p:ph type="body" idx="1"/>
          </p:nvPr>
        </p:nvSpPr>
        <p:spPr>
          <a:xfrm>
            <a:off x="223025" y="1197405"/>
            <a:ext cx="8668214" cy="3512210"/>
          </a:xfrm>
        </p:spPr>
        <p:txBody>
          <a:bodyPr/>
          <a:lstStyle/>
          <a:p>
            <a:r>
              <a:rPr lang="en-US" dirty="0"/>
              <a:t>There are various libraries in Python that you can use for interactive data visualization</a:t>
            </a:r>
          </a:p>
          <a:p>
            <a:r>
              <a:rPr lang="en-US" dirty="0"/>
              <a:t>We will use </a:t>
            </a:r>
            <a:r>
              <a:rPr lang="en-US" b="1" dirty="0" err="1">
                <a:solidFill>
                  <a:schemeClr val="accent1">
                    <a:lumMod val="50000"/>
                  </a:schemeClr>
                </a:solidFill>
              </a:rPr>
              <a:t>plotly</a:t>
            </a:r>
            <a:endParaRPr lang="en-US" b="1" dirty="0">
              <a:solidFill>
                <a:schemeClr val="accent1">
                  <a:lumMod val="50000"/>
                </a:schemeClr>
              </a:solidFill>
            </a:endParaRPr>
          </a:p>
          <a:p>
            <a:pPr lvl="1"/>
            <a:r>
              <a:rPr lang="en-US" dirty="0" err="1"/>
              <a:t>Plotly</a:t>
            </a:r>
            <a:r>
              <a:rPr lang="en-US" dirty="0"/>
              <a:t> </a:t>
            </a:r>
            <a:r>
              <a:rPr lang="en-US" b="1" dirty="0">
                <a:solidFill>
                  <a:schemeClr val="accent1">
                    <a:lumMod val="50000"/>
                  </a:schemeClr>
                </a:solidFill>
              </a:rPr>
              <a:t>produces interactive graphs</a:t>
            </a:r>
            <a:r>
              <a:rPr lang="en-US" dirty="0"/>
              <a:t>, can be embedded on websites, and provides a wide variety of complex plotting options. The graphs and plots are robust and a wide variety of people can use them. The visuals are of high quality and easy to read and interpret</a:t>
            </a:r>
          </a:p>
        </p:txBody>
      </p:sp>
    </p:spTree>
    <p:extLst>
      <p:ext uri="{BB962C8B-B14F-4D97-AF65-F5344CB8AC3E}">
        <p14:creationId xmlns:p14="http://schemas.microsoft.com/office/powerpoint/2010/main" val="2627491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CAE8-ADC1-B7B6-A0C9-CDF95DE8A589}"/>
              </a:ext>
            </a:extLst>
          </p:cNvPr>
          <p:cNvSpPr>
            <a:spLocks noGrp="1"/>
          </p:cNvSpPr>
          <p:nvPr>
            <p:ph type="title"/>
          </p:nvPr>
        </p:nvSpPr>
        <p:spPr/>
        <p:txBody>
          <a:bodyPr/>
          <a:lstStyle/>
          <a:p>
            <a:r>
              <a:rPr lang="en-US" dirty="0"/>
              <a:t> Bubble Charts</a:t>
            </a:r>
          </a:p>
        </p:txBody>
      </p:sp>
      <p:sp>
        <p:nvSpPr>
          <p:cNvPr id="3" name="Text Placeholder 2">
            <a:extLst>
              <a:ext uri="{FF2B5EF4-FFF2-40B4-BE49-F238E27FC236}">
                <a16:creationId xmlns:a16="http://schemas.microsoft.com/office/drawing/2014/main" id="{D9F8363F-0F23-DA9E-E69F-14373C3644FA}"/>
              </a:ext>
            </a:extLst>
          </p:cNvPr>
          <p:cNvSpPr>
            <a:spLocks noGrp="1"/>
          </p:cNvSpPr>
          <p:nvPr>
            <p:ph type="body" idx="1"/>
          </p:nvPr>
        </p:nvSpPr>
        <p:spPr>
          <a:xfrm>
            <a:off x="270547" y="1090318"/>
            <a:ext cx="8246070" cy="3512210"/>
          </a:xfrm>
        </p:spPr>
        <p:txBody>
          <a:bodyPr/>
          <a:lstStyle/>
          <a:p>
            <a:r>
              <a:rPr lang="en-US" dirty="0"/>
              <a:t>Bubble charts are used to determine if at </a:t>
            </a:r>
            <a:r>
              <a:rPr lang="en-US" b="1" dirty="0"/>
              <a:t>least three numerical variables </a:t>
            </a:r>
            <a:r>
              <a:rPr lang="en-US" dirty="0"/>
              <a:t>are related or share some kind of pattern. </a:t>
            </a:r>
          </a:p>
          <a:p>
            <a:r>
              <a:rPr lang="en-US" dirty="0"/>
              <a:t>Under special circumstances, they could be used to </a:t>
            </a:r>
            <a:r>
              <a:rPr lang="en-US" b="1" dirty="0"/>
              <a:t>show trends over time </a:t>
            </a:r>
            <a:r>
              <a:rPr lang="en-US" dirty="0"/>
              <a:t>or to </a:t>
            </a:r>
            <a:r>
              <a:rPr lang="en-US" b="1" dirty="0"/>
              <a:t>compare categorical variables</a:t>
            </a:r>
            <a:r>
              <a:rPr lang="en-US" dirty="0"/>
              <a:t>. </a:t>
            </a:r>
          </a:p>
          <a:p>
            <a:r>
              <a:rPr lang="en-US" dirty="0"/>
              <a:t>They are considered a </a:t>
            </a:r>
            <a:r>
              <a:rPr lang="en-US" b="1" dirty="0"/>
              <a:t>natural extension of the scatter plot </a:t>
            </a:r>
            <a:r>
              <a:rPr lang="en-US" dirty="0"/>
              <a:t>where the dots are replaced with </a:t>
            </a:r>
            <a:r>
              <a:rPr lang="en-US" b="1" dirty="0">
                <a:solidFill>
                  <a:srgbClr val="00B050"/>
                </a:solidFill>
              </a:rPr>
              <a:t>bubbles or disks</a:t>
            </a:r>
            <a:r>
              <a:rPr lang="en-US" dirty="0"/>
              <a:t>.</a:t>
            </a:r>
          </a:p>
        </p:txBody>
      </p:sp>
      <p:sp>
        <p:nvSpPr>
          <p:cNvPr id="5" name="TextBox 4">
            <a:extLst>
              <a:ext uri="{FF2B5EF4-FFF2-40B4-BE49-F238E27FC236}">
                <a16:creationId xmlns:a16="http://schemas.microsoft.com/office/drawing/2014/main" id="{3AEDF842-C348-D254-C2B2-0290B3FA7944}"/>
              </a:ext>
            </a:extLst>
          </p:cNvPr>
          <p:cNvSpPr txBox="1"/>
          <p:nvPr/>
        </p:nvSpPr>
        <p:spPr>
          <a:xfrm>
            <a:off x="14868" y="4861931"/>
            <a:ext cx="7084742" cy="338554"/>
          </a:xfrm>
          <a:prstGeom prst="rect">
            <a:avLst/>
          </a:prstGeom>
          <a:noFill/>
        </p:spPr>
        <p:txBody>
          <a:bodyPr wrap="square">
            <a:spAutoFit/>
          </a:bodyPr>
          <a:lstStyle/>
          <a:p>
            <a:r>
              <a:rPr lang="en-US" sz="800" dirty="0"/>
              <a:t>https://towardsdatascience.com/bubble-charts-why-how-f96d2c86d167#:~:text=Why%3A%20bubble%20charts%20are%20used,or%20to%20compare%20categorical%20variables.</a:t>
            </a:r>
          </a:p>
        </p:txBody>
      </p:sp>
      <p:pic>
        <p:nvPicPr>
          <p:cNvPr id="7" name="Picture 6">
            <a:extLst>
              <a:ext uri="{FF2B5EF4-FFF2-40B4-BE49-F238E27FC236}">
                <a16:creationId xmlns:a16="http://schemas.microsoft.com/office/drawing/2014/main" id="{4B08E8ED-6A8D-B4A5-0EA8-D5129B480EF3}"/>
              </a:ext>
            </a:extLst>
          </p:cNvPr>
          <p:cNvPicPr>
            <a:picLocks noChangeAspect="1"/>
          </p:cNvPicPr>
          <p:nvPr/>
        </p:nvPicPr>
        <p:blipFill>
          <a:blip r:embed="rId2"/>
          <a:stretch>
            <a:fillRect/>
          </a:stretch>
        </p:blipFill>
        <p:spPr>
          <a:xfrm>
            <a:off x="4750419" y="2774268"/>
            <a:ext cx="3721174" cy="2166814"/>
          </a:xfrm>
          <a:prstGeom prst="rect">
            <a:avLst/>
          </a:prstGeom>
        </p:spPr>
      </p:pic>
    </p:spTree>
    <p:extLst>
      <p:ext uri="{BB962C8B-B14F-4D97-AF65-F5344CB8AC3E}">
        <p14:creationId xmlns:p14="http://schemas.microsoft.com/office/powerpoint/2010/main" val="2553389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6109-E6F7-BC34-590C-22E38CD40DB0}"/>
              </a:ext>
            </a:extLst>
          </p:cNvPr>
          <p:cNvSpPr>
            <a:spLocks noGrp="1"/>
          </p:cNvSpPr>
          <p:nvPr>
            <p:ph type="title"/>
          </p:nvPr>
        </p:nvSpPr>
        <p:spPr/>
        <p:txBody>
          <a:bodyPr/>
          <a:lstStyle/>
          <a:p>
            <a:r>
              <a:rPr lang="en-US" dirty="0"/>
              <a:t>Interactive Plots</a:t>
            </a:r>
          </a:p>
        </p:txBody>
      </p:sp>
      <p:sp>
        <p:nvSpPr>
          <p:cNvPr id="3" name="Text Placeholder 2">
            <a:extLst>
              <a:ext uri="{FF2B5EF4-FFF2-40B4-BE49-F238E27FC236}">
                <a16:creationId xmlns:a16="http://schemas.microsoft.com/office/drawing/2014/main" id="{3BF2324A-2D9D-58CE-F2AD-5128779B6562}"/>
              </a:ext>
            </a:extLst>
          </p:cNvPr>
          <p:cNvSpPr>
            <a:spLocks noGrp="1"/>
          </p:cNvSpPr>
          <p:nvPr>
            <p:ph type="body" idx="1"/>
          </p:nvPr>
        </p:nvSpPr>
        <p:spPr/>
        <p:txBody>
          <a:bodyPr/>
          <a:lstStyle/>
          <a:p>
            <a:r>
              <a:rPr lang="en-US" dirty="0"/>
              <a:t>Drawing a random line</a:t>
            </a:r>
          </a:p>
        </p:txBody>
      </p:sp>
      <p:sp>
        <p:nvSpPr>
          <p:cNvPr id="5" name="TextBox 4">
            <a:extLst>
              <a:ext uri="{FF2B5EF4-FFF2-40B4-BE49-F238E27FC236}">
                <a16:creationId xmlns:a16="http://schemas.microsoft.com/office/drawing/2014/main" id="{5F7786D9-3478-1CC9-1B61-CC5290909C91}"/>
              </a:ext>
            </a:extLst>
          </p:cNvPr>
          <p:cNvSpPr txBox="1"/>
          <p:nvPr/>
        </p:nvSpPr>
        <p:spPr>
          <a:xfrm>
            <a:off x="553843" y="1656767"/>
            <a:ext cx="4586868" cy="16004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import </a:t>
            </a:r>
            <a:r>
              <a:rPr lang="en-US" dirty="0" err="1"/>
              <a:t>numpy</a:t>
            </a:r>
            <a:r>
              <a:rPr lang="en-US" dirty="0"/>
              <a:t> as np </a:t>
            </a:r>
          </a:p>
          <a:p>
            <a:r>
              <a:rPr lang="en-US" dirty="0"/>
              <a:t>import pandas as pd </a:t>
            </a:r>
          </a:p>
          <a:p>
            <a:r>
              <a:rPr lang="en-US" dirty="0">
                <a:solidFill>
                  <a:schemeClr val="accent1">
                    <a:lumMod val="50000"/>
                  </a:schemeClr>
                </a:solidFill>
              </a:rPr>
              <a:t>import </a:t>
            </a:r>
            <a:r>
              <a:rPr lang="en-US" dirty="0" err="1">
                <a:solidFill>
                  <a:schemeClr val="accent1">
                    <a:lumMod val="50000"/>
                  </a:schemeClr>
                </a:solidFill>
              </a:rPr>
              <a:t>plotly.express</a:t>
            </a:r>
            <a:r>
              <a:rPr lang="en-US" dirty="0">
                <a:solidFill>
                  <a:schemeClr val="accent1">
                    <a:lumMod val="50000"/>
                  </a:schemeClr>
                </a:solidFill>
              </a:rPr>
              <a:t> as </a:t>
            </a:r>
            <a:r>
              <a:rPr lang="en-US" dirty="0" err="1">
                <a:solidFill>
                  <a:schemeClr val="accent1">
                    <a:lumMod val="50000"/>
                  </a:schemeClr>
                </a:solidFill>
              </a:rPr>
              <a:t>px</a:t>
            </a:r>
            <a:endParaRPr lang="en-US" dirty="0">
              <a:solidFill>
                <a:schemeClr val="accent1">
                  <a:lumMod val="50000"/>
                </a:schemeClr>
              </a:solidFill>
            </a:endParaRPr>
          </a:p>
          <a:p>
            <a:r>
              <a:rPr lang="en-US" dirty="0"/>
              <a:t>x = </a:t>
            </a:r>
            <a:r>
              <a:rPr lang="en-US" dirty="0" err="1"/>
              <a:t>np.linspace</a:t>
            </a:r>
            <a:r>
              <a:rPr lang="en-US" dirty="0"/>
              <a:t>(0, 10, 1000)</a:t>
            </a:r>
          </a:p>
          <a:p>
            <a:r>
              <a:rPr lang="en-US" dirty="0"/>
              <a:t>y= 3*x**2 - 2*x**2 + 4*x- 5</a:t>
            </a:r>
          </a:p>
          <a:p>
            <a:r>
              <a:rPr lang="en-US" dirty="0"/>
              <a:t>fig = </a:t>
            </a:r>
            <a:r>
              <a:rPr lang="en-US" dirty="0" err="1"/>
              <a:t>px.</a:t>
            </a:r>
            <a:r>
              <a:rPr lang="en-US" b="1" dirty="0" err="1">
                <a:solidFill>
                  <a:schemeClr val="accent1">
                    <a:lumMod val="50000"/>
                  </a:schemeClr>
                </a:solidFill>
              </a:rPr>
              <a:t>line</a:t>
            </a:r>
            <a:r>
              <a:rPr lang="en-US" dirty="0"/>
              <a:t>(x=x ,y =</a:t>
            </a:r>
            <a:r>
              <a:rPr lang="en-US" dirty="0" err="1"/>
              <a:t>y,labels</a:t>
            </a:r>
            <a:r>
              <a:rPr lang="en-US" dirty="0"/>
              <a:t>={'</a:t>
            </a:r>
            <a:r>
              <a:rPr lang="en-US" dirty="0" err="1"/>
              <a:t>x':'x</a:t>
            </a:r>
            <a:r>
              <a:rPr lang="en-US" dirty="0"/>
              <a:t>', '</a:t>
            </a:r>
            <a:r>
              <a:rPr lang="en-US" dirty="0" err="1"/>
              <a:t>y':'y</a:t>
            </a:r>
            <a:r>
              <a:rPr lang="en-US" dirty="0"/>
              <a:t>'})</a:t>
            </a:r>
          </a:p>
          <a:p>
            <a:r>
              <a:rPr lang="en-US" dirty="0" err="1"/>
              <a:t>fig.show</a:t>
            </a:r>
            <a:r>
              <a:rPr lang="en-US" dirty="0"/>
              <a:t>()</a:t>
            </a:r>
          </a:p>
        </p:txBody>
      </p:sp>
      <p:pic>
        <p:nvPicPr>
          <p:cNvPr id="7" name="Picture 6">
            <a:extLst>
              <a:ext uri="{FF2B5EF4-FFF2-40B4-BE49-F238E27FC236}">
                <a16:creationId xmlns:a16="http://schemas.microsoft.com/office/drawing/2014/main" id="{8FA58951-8A01-5519-F77E-D9818A5F568D}"/>
              </a:ext>
            </a:extLst>
          </p:cNvPr>
          <p:cNvPicPr>
            <a:picLocks noChangeAspect="1"/>
          </p:cNvPicPr>
          <p:nvPr/>
        </p:nvPicPr>
        <p:blipFill>
          <a:blip r:embed="rId2"/>
          <a:stretch>
            <a:fillRect/>
          </a:stretch>
        </p:blipFill>
        <p:spPr>
          <a:xfrm>
            <a:off x="4216534" y="1601921"/>
            <a:ext cx="4826737" cy="3022512"/>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941900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E790-8E0C-1029-B62E-028F16B9A535}"/>
              </a:ext>
            </a:extLst>
          </p:cNvPr>
          <p:cNvSpPr>
            <a:spLocks noGrp="1"/>
          </p:cNvSpPr>
          <p:nvPr>
            <p:ph type="title"/>
          </p:nvPr>
        </p:nvSpPr>
        <p:spPr/>
        <p:txBody>
          <a:bodyPr/>
          <a:lstStyle/>
          <a:p>
            <a:r>
              <a:rPr lang="en-US" dirty="0"/>
              <a:t>Interactive Plots</a:t>
            </a:r>
          </a:p>
        </p:txBody>
      </p:sp>
      <p:sp>
        <p:nvSpPr>
          <p:cNvPr id="3" name="Text Placeholder 2">
            <a:extLst>
              <a:ext uri="{FF2B5EF4-FFF2-40B4-BE49-F238E27FC236}">
                <a16:creationId xmlns:a16="http://schemas.microsoft.com/office/drawing/2014/main" id="{0B4D8264-051A-17BC-8931-ACB7ECBDCE6E}"/>
              </a:ext>
            </a:extLst>
          </p:cNvPr>
          <p:cNvSpPr>
            <a:spLocks noGrp="1"/>
          </p:cNvSpPr>
          <p:nvPr>
            <p:ph type="body" idx="1"/>
          </p:nvPr>
        </p:nvSpPr>
        <p:spPr/>
        <p:txBody>
          <a:bodyPr/>
          <a:lstStyle/>
          <a:p>
            <a:r>
              <a:rPr lang="en-US" dirty="0"/>
              <a:t>Interactive bubble chart</a:t>
            </a:r>
          </a:p>
        </p:txBody>
      </p:sp>
      <p:pic>
        <p:nvPicPr>
          <p:cNvPr id="3074" name="Picture 2" descr="title">
            <a:extLst>
              <a:ext uri="{FF2B5EF4-FFF2-40B4-BE49-F238E27FC236}">
                <a16:creationId xmlns:a16="http://schemas.microsoft.com/office/drawing/2014/main" id="{2E4CF018-3F17-6D48-8347-68E693B6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192" y="1375317"/>
            <a:ext cx="4361218" cy="3115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40E3A5-74F6-650F-E655-55C0EF01B4FD}"/>
              </a:ext>
            </a:extLst>
          </p:cNvPr>
          <p:cNvSpPr txBox="1"/>
          <p:nvPr/>
        </p:nvSpPr>
        <p:spPr>
          <a:xfrm>
            <a:off x="66907" y="4835723"/>
            <a:ext cx="6456555" cy="307777"/>
          </a:xfrm>
          <a:prstGeom prst="rect">
            <a:avLst/>
          </a:prstGeom>
          <a:noFill/>
        </p:spPr>
        <p:txBody>
          <a:bodyPr wrap="square">
            <a:spAutoFit/>
          </a:bodyPr>
          <a:lstStyle/>
          <a:p>
            <a:r>
              <a:rPr lang="en-US" dirty="0"/>
              <a:t>https://www.python-graph-gallery.com/341-python-gapminder-animation</a:t>
            </a:r>
          </a:p>
        </p:txBody>
      </p:sp>
    </p:spTree>
    <p:extLst>
      <p:ext uri="{BB962C8B-B14F-4D97-AF65-F5344CB8AC3E}">
        <p14:creationId xmlns:p14="http://schemas.microsoft.com/office/powerpoint/2010/main" val="4006816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B67818-9CE5-F1FE-0833-87F40D58E437}"/>
              </a:ext>
            </a:extLst>
          </p:cNvPr>
          <p:cNvSpPr>
            <a:spLocks noGrp="1"/>
          </p:cNvSpPr>
          <p:nvPr>
            <p:ph type="ctrTitle"/>
          </p:nvPr>
        </p:nvSpPr>
        <p:spPr/>
        <p:txBody>
          <a:bodyPr/>
          <a:lstStyle/>
          <a:p>
            <a:r>
              <a:rPr lang="en-US" dirty="0"/>
              <a:t>Sun burst Charts</a:t>
            </a:r>
          </a:p>
        </p:txBody>
      </p:sp>
      <p:sp>
        <p:nvSpPr>
          <p:cNvPr id="5" name="Subtitle 4">
            <a:extLst>
              <a:ext uri="{FF2B5EF4-FFF2-40B4-BE49-F238E27FC236}">
                <a16:creationId xmlns:a16="http://schemas.microsoft.com/office/drawing/2014/main" id="{57B4DBCE-844E-98AB-B822-003E93E7D49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33767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FA08-2CAB-58BF-B4E3-4713FE2EFB96}"/>
              </a:ext>
            </a:extLst>
          </p:cNvPr>
          <p:cNvSpPr>
            <a:spLocks noGrp="1"/>
          </p:cNvSpPr>
          <p:nvPr>
            <p:ph type="title"/>
          </p:nvPr>
        </p:nvSpPr>
        <p:spPr/>
        <p:txBody>
          <a:bodyPr/>
          <a:lstStyle/>
          <a:p>
            <a:r>
              <a:rPr lang="en-US" dirty="0"/>
              <a:t>Sun burst Charts</a:t>
            </a:r>
          </a:p>
        </p:txBody>
      </p:sp>
      <p:sp>
        <p:nvSpPr>
          <p:cNvPr id="3" name="Text Placeholder 2">
            <a:extLst>
              <a:ext uri="{FF2B5EF4-FFF2-40B4-BE49-F238E27FC236}">
                <a16:creationId xmlns:a16="http://schemas.microsoft.com/office/drawing/2014/main" id="{5BBDE2BE-D1CF-3F60-B718-34C3DCF1AA0B}"/>
              </a:ext>
            </a:extLst>
          </p:cNvPr>
          <p:cNvSpPr>
            <a:spLocks noGrp="1"/>
          </p:cNvSpPr>
          <p:nvPr>
            <p:ph type="body" idx="1"/>
          </p:nvPr>
        </p:nvSpPr>
        <p:spPr/>
        <p:txBody>
          <a:bodyPr/>
          <a:lstStyle/>
          <a:p>
            <a:r>
              <a:rPr lang="en-US" dirty="0"/>
              <a:t>an advanced type of pie-chart in which the </a:t>
            </a:r>
            <a:r>
              <a:rPr lang="en-US" b="1" dirty="0">
                <a:solidFill>
                  <a:schemeClr val="accent1">
                    <a:lumMod val="50000"/>
                  </a:schemeClr>
                </a:solidFill>
              </a:rPr>
              <a:t>different levels </a:t>
            </a:r>
            <a:r>
              <a:rPr lang="en-US" dirty="0"/>
              <a:t>of data are represented as concentric circles.</a:t>
            </a:r>
          </a:p>
          <a:p>
            <a:r>
              <a:rPr lang="en-US" dirty="0"/>
              <a:t>Use to view </a:t>
            </a:r>
            <a:r>
              <a:rPr lang="en-US" b="1" dirty="0">
                <a:solidFill>
                  <a:schemeClr val="accent1">
                    <a:lumMod val="50000"/>
                  </a:schemeClr>
                </a:solidFill>
              </a:rPr>
              <a:t>Hierarchical data</a:t>
            </a:r>
          </a:p>
        </p:txBody>
      </p:sp>
      <p:pic>
        <p:nvPicPr>
          <p:cNvPr id="5" name="Picture 4">
            <a:extLst>
              <a:ext uri="{FF2B5EF4-FFF2-40B4-BE49-F238E27FC236}">
                <a16:creationId xmlns:a16="http://schemas.microsoft.com/office/drawing/2014/main" id="{2A9AE972-BA88-2E8A-5A6A-9324D3615DA4}"/>
              </a:ext>
            </a:extLst>
          </p:cNvPr>
          <p:cNvPicPr>
            <a:picLocks noChangeAspect="1"/>
          </p:cNvPicPr>
          <p:nvPr/>
        </p:nvPicPr>
        <p:blipFill>
          <a:blip r:embed="rId2"/>
          <a:stretch>
            <a:fillRect/>
          </a:stretch>
        </p:blipFill>
        <p:spPr>
          <a:xfrm>
            <a:off x="4497658" y="1908630"/>
            <a:ext cx="3510807" cy="2683793"/>
          </a:xfrm>
          <a:prstGeom prst="rect">
            <a:avLst/>
          </a:prstGeom>
        </p:spPr>
      </p:pic>
    </p:spTree>
    <p:extLst>
      <p:ext uri="{BB962C8B-B14F-4D97-AF65-F5344CB8AC3E}">
        <p14:creationId xmlns:p14="http://schemas.microsoft.com/office/powerpoint/2010/main" val="2894853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B8C6-8B23-DF8D-572C-E602D76CC946}"/>
              </a:ext>
            </a:extLst>
          </p:cNvPr>
          <p:cNvSpPr>
            <a:spLocks noGrp="1"/>
          </p:cNvSpPr>
          <p:nvPr>
            <p:ph type="title"/>
          </p:nvPr>
        </p:nvSpPr>
        <p:spPr/>
        <p:txBody>
          <a:bodyPr/>
          <a:lstStyle/>
          <a:p>
            <a:r>
              <a:rPr lang="en-US" dirty="0"/>
              <a:t>Dataset </a:t>
            </a:r>
          </a:p>
        </p:txBody>
      </p:sp>
      <p:sp>
        <p:nvSpPr>
          <p:cNvPr id="3" name="Text Placeholder 2">
            <a:extLst>
              <a:ext uri="{FF2B5EF4-FFF2-40B4-BE49-F238E27FC236}">
                <a16:creationId xmlns:a16="http://schemas.microsoft.com/office/drawing/2014/main" id="{C65205F5-3474-812D-6EBB-3648733CFB8E}"/>
              </a:ext>
            </a:extLst>
          </p:cNvPr>
          <p:cNvSpPr>
            <a:spLocks noGrp="1"/>
          </p:cNvSpPr>
          <p:nvPr>
            <p:ph type="body" idx="1"/>
          </p:nvPr>
        </p:nvSpPr>
        <p:spPr/>
        <p:txBody>
          <a:bodyPr/>
          <a:lstStyle/>
          <a:p>
            <a:r>
              <a:rPr lang="en-US" dirty="0"/>
              <a:t>Suppose we have this data about when people are coming to restaurant? Who is paying the bill? Etc.</a:t>
            </a:r>
          </a:p>
        </p:txBody>
      </p:sp>
      <p:pic>
        <p:nvPicPr>
          <p:cNvPr id="5" name="Picture 4">
            <a:extLst>
              <a:ext uri="{FF2B5EF4-FFF2-40B4-BE49-F238E27FC236}">
                <a16:creationId xmlns:a16="http://schemas.microsoft.com/office/drawing/2014/main" id="{1973BF4A-A066-309D-55A8-8E5A388EB667}"/>
              </a:ext>
            </a:extLst>
          </p:cNvPr>
          <p:cNvPicPr>
            <a:picLocks noChangeAspect="1"/>
          </p:cNvPicPr>
          <p:nvPr/>
        </p:nvPicPr>
        <p:blipFill>
          <a:blip r:embed="rId2"/>
          <a:stretch>
            <a:fillRect/>
          </a:stretch>
        </p:blipFill>
        <p:spPr>
          <a:xfrm>
            <a:off x="1144354" y="2118907"/>
            <a:ext cx="5204911" cy="237764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669733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41F6-4F92-92D7-C6CE-CFACB26A5198}"/>
              </a:ext>
            </a:extLst>
          </p:cNvPr>
          <p:cNvSpPr>
            <a:spLocks noGrp="1"/>
          </p:cNvSpPr>
          <p:nvPr>
            <p:ph type="title"/>
          </p:nvPr>
        </p:nvSpPr>
        <p:spPr/>
        <p:txBody>
          <a:bodyPr/>
          <a:lstStyle/>
          <a:p>
            <a:r>
              <a:rPr lang="en-US" dirty="0"/>
              <a:t>Sun burst Charts</a:t>
            </a:r>
          </a:p>
        </p:txBody>
      </p:sp>
      <p:sp>
        <p:nvSpPr>
          <p:cNvPr id="3" name="Text Placeholder 2">
            <a:extLst>
              <a:ext uri="{FF2B5EF4-FFF2-40B4-BE49-F238E27FC236}">
                <a16:creationId xmlns:a16="http://schemas.microsoft.com/office/drawing/2014/main" id="{3F22A12A-C504-6E7D-8558-BE005AA543E6}"/>
              </a:ext>
            </a:extLst>
          </p:cNvPr>
          <p:cNvSpPr>
            <a:spLocks noGrp="1"/>
          </p:cNvSpPr>
          <p:nvPr>
            <p:ph type="body" idx="1"/>
          </p:nvPr>
        </p:nvSpPr>
        <p:spPr/>
        <p:txBody>
          <a:bodyPr/>
          <a:lstStyle/>
          <a:p>
            <a:r>
              <a:rPr lang="en-US" dirty="0"/>
              <a:t>Lets make a sunburst </a:t>
            </a:r>
            <a:r>
              <a:rPr lang="en-US"/>
              <a:t>chart for this</a:t>
            </a:r>
            <a:r>
              <a:rPr lang="en-US" dirty="0"/>
              <a:t>:</a:t>
            </a:r>
          </a:p>
          <a:p>
            <a:pPr lvl="1"/>
            <a:r>
              <a:rPr lang="en-US" dirty="0"/>
              <a:t>Sunburst plots visualize hierarchical data spanning </a:t>
            </a:r>
            <a:r>
              <a:rPr lang="en-US" b="1" dirty="0">
                <a:solidFill>
                  <a:schemeClr val="accent1">
                    <a:lumMod val="50000"/>
                  </a:schemeClr>
                </a:solidFill>
              </a:rPr>
              <a:t>outwards radially from root to leaves.</a:t>
            </a:r>
          </a:p>
        </p:txBody>
      </p:sp>
      <p:sp>
        <p:nvSpPr>
          <p:cNvPr id="5" name="TextBox 4">
            <a:extLst>
              <a:ext uri="{FF2B5EF4-FFF2-40B4-BE49-F238E27FC236}">
                <a16:creationId xmlns:a16="http://schemas.microsoft.com/office/drawing/2014/main" id="{4CB0E64F-1D24-EDC4-A11B-747BBB5B8F63}"/>
              </a:ext>
            </a:extLst>
          </p:cNvPr>
          <p:cNvSpPr txBox="1"/>
          <p:nvPr/>
        </p:nvSpPr>
        <p:spPr>
          <a:xfrm>
            <a:off x="643052" y="2571750"/>
            <a:ext cx="5876693"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a:t>
            </a:r>
            <a:r>
              <a:rPr lang="en-US" dirty="0" err="1"/>
              <a:t>plotly.express</a:t>
            </a:r>
            <a:r>
              <a:rPr lang="en-US" dirty="0"/>
              <a:t> as </a:t>
            </a:r>
            <a:r>
              <a:rPr lang="en-US" dirty="0" err="1"/>
              <a:t>px</a:t>
            </a:r>
            <a:endParaRPr lang="en-US" dirty="0"/>
          </a:p>
          <a:p>
            <a:r>
              <a:rPr lang="en-US" dirty="0" err="1"/>
              <a:t>df</a:t>
            </a:r>
            <a:r>
              <a:rPr lang="en-US" dirty="0"/>
              <a:t> = </a:t>
            </a:r>
            <a:r>
              <a:rPr lang="en-US" dirty="0" err="1"/>
              <a:t>px.data.tips</a:t>
            </a:r>
            <a:r>
              <a:rPr lang="en-US" dirty="0"/>
              <a:t>()</a:t>
            </a:r>
          </a:p>
          <a:p>
            <a:r>
              <a:rPr lang="en-US" dirty="0"/>
              <a:t>fig = </a:t>
            </a:r>
            <a:r>
              <a:rPr lang="en-US" dirty="0" err="1"/>
              <a:t>px.</a:t>
            </a:r>
            <a:r>
              <a:rPr lang="en-US" b="1" dirty="0" err="1">
                <a:solidFill>
                  <a:schemeClr val="accent1">
                    <a:lumMod val="50000"/>
                  </a:schemeClr>
                </a:solidFill>
              </a:rPr>
              <a:t>sunburst</a:t>
            </a:r>
            <a:r>
              <a:rPr lang="en-US" b="1" dirty="0">
                <a:solidFill>
                  <a:schemeClr val="accent1">
                    <a:lumMod val="50000"/>
                  </a:schemeClr>
                </a:solidFill>
              </a:rPr>
              <a:t>(</a:t>
            </a:r>
            <a:r>
              <a:rPr lang="en-US" b="1" dirty="0" err="1">
                <a:solidFill>
                  <a:schemeClr val="accent1">
                    <a:lumMod val="50000"/>
                  </a:schemeClr>
                </a:solidFill>
              </a:rPr>
              <a:t>df</a:t>
            </a:r>
            <a:r>
              <a:rPr lang="en-US" b="1" dirty="0">
                <a:solidFill>
                  <a:schemeClr val="accent1">
                    <a:lumMod val="50000"/>
                  </a:schemeClr>
                </a:solidFill>
              </a:rPr>
              <a:t>, path=['day', 'time', 'sex'], </a:t>
            </a:r>
            <a:r>
              <a:rPr lang="en-US" dirty="0">
                <a:solidFill>
                  <a:schemeClr val="accent1">
                    <a:lumMod val="50000"/>
                  </a:schemeClr>
                </a:solidFill>
              </a:rPr>
              <a:t>values='</a:t>
            </a:r>
            <a:r>
              <a:rPr lang="en-US" dirty="0" err="1">
                <a:solidFill>
                  <a:schemeClr val="accent1">
                    <a:lumMod val="50000"/>
                  </a:schemeClr>
                </a:solidFill>
              </a:rPr>
              <a:t>total_bill</a:t>
            </a:r>
            <a:r>
              <a:rPr lang="en-US" dirty="0">
                <a:solidFill>
                  <a:schemeClr val="accent1">
                    <a:lumMod val="50000"/>
                  </a:schemeClr>
                </a:solidFill>
              </a:rPr>
              <a:t>')</a:t>
            </a:r>
          </a:p>
          <a:p>
            <a:r>
              <a:rPr lang="en-US" dirty="0" err="1"/>
              <a:t>fig.show</a:t>
            </a:r>
            <a:r>
              <a:rPr lang="en-US" dirty="0"/>
              <a:t>()</a:t>
            </a:r>
          </a:p>
        </p:txBody>
      </p:sp>
      <p:pic>
        <p:nvPicPr>
          <p:cNvPr id="7" name="Picture 6">
            <a:extLst>
              <a:ext uri="{FF2B5EF4-FFF2-40B4-BE49-F238E27FC236}">
                <a16:creationId xmlns:a16="http://schemas.microsoft.com/office/drawing/2014/main" id="{492F4C18-3050-5A57-404D-0DD0338CF3DE}"/>
              </a:ext>
            </a:extLst>
          </p:cNvPr>
          <p:cNvPicPr>
            <a:picLocks noChangeAspect="1"/>
          </p:cNvPicPr>
          <p:nvPr/>
        </p:nvPicPr>
        <p:blipFill>
          <a:blip r:embed="rId2"/>
          <a:stretch>
            <a:fillRect/>
          </a:stretch>
        </p:blipFill>
        <p:spPr>
          <a:xfrm>
            <a:off x="6229814" y="2278744"/>
            <a:ext cx="2981463" cy="2583581"/>
          </a:xfrm>
          <a:prstGeom prst="rect">
            <a:avLst/>
          </a:prstGeom>
        </p:spPr>
      </p:pic>
    </p:spTree>
    <p:extLst>
      <p:ext uri="{BB962C8B-B14F-4D97-AF65-F5344CB8AC3E}">
        <p14:creationId xmlns:p14="http://schemas.microsoft.com/office/powerpoint/2010/main" val="3400913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10F0-B943-B550-E538-269F66A24D66}"/>
              </a:ext>
            </a:extLst>
          </p:cNvPr>
          <p:cNvSpPr>
            <a:spLocks noGrp="1"/>
          </p:cNvSpPr>
          <p:nvPr>
            <p:ph type="title"/>
          </p:nvPr>
        </p:nvSpPr>
        <p:spPr/>
        <p:txBody>
          <a:bodyPr/>
          <a:lstStyle/>
          <a:p>
            <a:r>
              <a:rPr lang="en-US" dirty="0"/>
              <a:t>Question?(m)</a:t>
            </a:r>
          </a:p>
        </p:txBody>
      </p:sp>
      <p:sp>
        <p:nvSpPr>
          <p:cNvPr id="3" name="Text Placeholder 2">
            <a:extLst>
              <a:ext uri="{FF2B5EF4-FFF2-40B4-BE49-F238E27FC236}">
                <a16:creationId xmlns:a16="http://schemas.microsoft.com/office/drawing/2014/main" id="{F84D8379-1514-4C4D-5791-5FC3805A7608}"/>
              </a:ext>
            </a:extLst>
          </p:cNvPr>
          <p:cNvSpPr>
            <a:spLocks noGrp="1"/>
          </p:cNvSpPr>
          <p:nvPr>
            <p:ph type="body" idx="1"/>
          </p:nvPr>
        </p:nvSpPr>
        <p:spPr/>
        <p:txBody>
          <a:bodyPr/>
          <a:lstStyle/>
          <a:p>
            <a:r>
              <a:rPr lang="en-US" dirty="0"/>
              <a:t>Any observation from this sunburst chart?</a:t>
            </a:r>
          </a:p>
        </p:txBody>
      </p:sp>
      <p:pic>
        <p:nvPicPr>
          <p:cNvPr id="5" name="Picture 4">
            <a:extLst>
              <a:ext uri="{FF2B5EF4-FFF2-40B4-BE49-F238E27FC236}">
                <a16:creationId xmlns:a16="http://schemas.microsoft.com/office/drawing/2014/main" id="{10A2A132-8532-093F-F5F1-243398578512}"/>
              </a:ext>
            </a:extLst>
          </p:cNvPr>
          <p:cNvPicPr>
            <a:picLocks noChangeAspect="1"/>
          </p:cNvPicPr>
          <p:nvPr/>
        </p:nvPicPr>
        <p:blipFill>
          <a:blip r:embed="rId2"/>
          <a:stretch>
            <a:fillRect/>
          </a:stretch>
        </p:blipFill>
        <p:spPr>
          <a:xfrm>
            <a:off x="4051702" y="1620642"/>
            <a:ext cx="3427421" cy="2970025"/>
          </a:xfrm>
          <a:prstGeom prst="rect">
            <a:avLst/>
          </a:prstGeom>
        </p:spPr>
      </p:pic>
    </p:spTree>
    <p:extLst>
      <p:ext uri="{BB962C8B-B14F-4D97-AF65-F5344CB8AC3E}">
        <p14:creationId xmlns:p14="http://schemas.microsoft.com/office/powerpoint/2010/main" val="3835571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9B46-8133-D3A2-2ECB-A4288231EFA2}"/>
              </a:ext>
            </a:extLst>
          </p:cNvPr>
          <p:cNvSpPr>
            <a:spLocks noGrp="1"/>
          </p:cNvSpPr>
          <p:nvPr>
            <p:ph type="title"/>
          </p:nvPr>
        </p:nvSpPr>
        <p:spPr/>
        <p:txBody>
          <a:bodyPr/>
          <a:lstStyle/>
          <a:p>
            <a:r>
              <a:rPr lang="en-US" dirty="0"/>
              <a:t>Shaded Region between two lines</a:t>
            </a:r>
          </a:p>
        </p:txBody>
      </p:sp>
      <p:sp>
        <p:nvSpPr>
          <p:cNvPr id="3" name="Text Placeholder 2">
            <a:extLst>
              <a:ext uri="{FF2B5EF4-FFF2-40B4-BE49-F238E27FC236}">
                <a16:creationId xmlns:a16="http://schemas.microsoft.com/office/drawing/2014/main" id="{A16DDA27-D8D2-2567-B79D-6958A561F00E}"/>
              </a:ext>
            </a:extLst>
          </p:cNvPr>
          <p:cNvSpPr>
            <a:spLocks noGrp="1"/>
          </p:cNvSpPr>
          <p:nvPr>
            <p:ph type="body" idx="1"/>
          </p:nvPr>
        </p:nvSpPr>
        <p:spPr/>
        <p:txBody>
          <a:bodyPr/>
          <a:lstStyle/>
          <a:p>
            <a:r>
              <a:rPr lang="en-US" dirty="0" err="1"/>
              <a:t>Soometime</a:t>
            </a:r>
            <a:r>
              <a:rPr lang="en-US" dirty="0"/>
              <a:t> we want to show the area between two lines</a:t>
            </a:r>
          </a:p>
          <a:p>
            <a:r>
              <a:rPr lang="en-US" dirty="0"/>
              <a:t>We can make some chart like following</a:t>
            </a:r>
          </a:p>
        </p:txBody>
      </p:sp>
      <p:pic>
        <p:nvPicPr>
          <p:cNvPr id="5" name="Picture 4">
            <a:extLst>
              <a:ext uri="{FF2B5EF4-FFF2-40B4-BE49-F238E27FC236}">
                <a16:creationId xmlns:a16="http://schemas.microsoft.com/office/drawing/2014/main" id="{05E6E37B-4017-4B23-8742-82766802A5C8}"/>
              </a:ext>
            </a:extLst>
          </p:cNvPr>
          <p:cNvPicPr>
            <a:picLocks noChangeAspect="1"/>
          </p:cNvPicPr>
          <p:nvPr/>
        </p:nvPicPr>
        <p:blipFill>
          <a:blip r:embed="rId2"/>
          <a:stretch>
            <a:fillRect/>
          </a:stretch>
        </p:blipFill>
        <p:spPr>
          <a:xfrm>
            <a:off x="4164419" y="2223271"/>
            <a:ext cx="3543402" cy="2639054"/>
          </a:xfrm>
          <a:prstGeom prst="rect">
            <a:avLst/>
          </a:prstGeom>
        </p:spPr>
      </p:pic>
    </p:spTree>
    <p:extLst>
      <p:ext uri="{BB962C8B-B14F-4D97-AF65-F5344CB8AC3E}">
        <p14:creationId xmlns:p14="http://schemas.microsoft.com/office/powerpoint/2010/main" val="3072660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8A75-75CB-856A-DE01-0D7C910A9676}"/>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67886E5F-90B1-0561-C31C-01642D943308}"/>
              </a:ext>
            </a:extLst>
          </p:cNvPr>
          <p:cNvSpPr>
            <a:spLocks noGrp="1"/>
          </p:cNvSpPr>
          <p:nvPr>
            <p:ph type="body" idx="1"/>
          </p:nvPr>
        </p:nvSpPr>
        <p:spPr>
          <a:xfrm>
            <a:off x="448966" y="1197405"/>
            <a:ext cx="4070995" cy="3512210"/>
          </a:xfrm>
        </p:spPr>
        <p:txBody>
          <a:bodyPr/>
          <a:lstStyle/>
          <a:p>
            <a:r>
              <a:rPr lang="en-US" dirty="0"/>
              <a:t>People coming for dinner on Saturday and Sunday</a:t>
            </a:r>
          </a:p>
          <a:p>
            <a:r>
              <a:rPr lang="en-US" dirty="0"/>
              <a:t>People coming for lunch on Thursday</a:t>
            </a:r>
          </a:p>
          <a:p>
            <a:r>
              <a:rPr lang="en-US" dirty="0"/>
              <a:t>On Friday they are coming for both lunch and dinner</a:t>
            </a:r>
          </a:p>
          <a:p>
            <a:r>
              <a:rPr lang="en-US" dirty="0"/>
              <a:t>on Saturday/Sunday, most of the time dinner bill or tip is paid by male</a:t>
            </a:r>
          </a:p>
        </p:txBody>
      </p:sp>
      <p:pic>
        <p:nvPicPr>
          <p:cNvPr id="4" name="Picture 3">
            <a:extLst>
              <a:ext uri="{FF2B5EF4-FFF2-40B4-BE49-F238E27FC236}">
                <a16:creationId xmlns:a16="http://schemas.microsoft.com/office/drawing/2014/main" id="{85B10F4A-CF4C-3E2E-BCC7-5C559AB7FA21}"/>
              </a:ext>
            </a:extLst>
          </p:cNvPr>
          <p:cNvPicPr>
            <a:picLocks noChangeAspect="1"/>
          </p:cNvPicPr>
          <p:nvPr/>
        </p:nvPicPr>
        <p:blipFill>
          <a:blip r:embed="rId2"/>
          <a:stretch>
            <a:fillRect/>
          </a:stretch>
        </p:blipFill>
        <p:spPr>
          <a:xfrm>
            <a:off x="4691038" y="1379287"/>
            <a:ext cx="3427421" cy="2970025"/>
          </a:xfrm>
          <a:prstGeom prst="rect">
            <a:avLst/>
          </a:prstGeom>
        </p:spPr>
      </p:pic>
    </p:spTree>
    <p:extLst>
      <p:ext uri="{BB962C8B-B14F-4D97-AF65-F5344CB8AC3E}">
        <p14:creationId xmlns:p14="http://schemas.microsoft.com/office/powerpoint/2010/main" val="2502648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F8F68F-7E41-9805-0D9A-7D8EC357547C}"/>
              </a:ext>
            </a:extLst>
          </p:cNvPr>
          <p:cNvSpPr>
            <a:spLocks noGrp="1"/>
          </p:cNvSpPr>
          <p:nvPr>
            <p:ph type="ctrTitle"/>
          </p:nvPr>
        </p:nvSpPr>
        <p:spPr/>
        <p:txBody>
          <a:bodyPr/>
          <a:lstStyle/>
          <a:p>
            <a:r>
              <a:rPr lang="en-US" dirty="0"/>
              <a:t>Shaded Region between two lines</a:t>
            </a:r>
          </a:p>
        </p:txBody>
      </p:sp>
      <p:sp>
        <p:nvSpPr>
          <p:cNvPr id="5" name="Subtitle 4">
            <a:extLst>
              <a:ext uri="{FF2B5EF4-FFF2-40B4-BE49-F238E27FC236}">
                <a16:creationId xmlns:a16="http://schemas.microsoft.com/office/drawing/2014/main" id="{C0306B24-77F5-4B6D-0C5D-420F2CFAEC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8102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A91E-9E27-0F96-4166-1B2BD8D8DB90}"/>
              </a:ext>
            </a:extLst>
          </p:cNvPr>
          <p:cNvSpPr>
            <a:spLocks noGrp="1"/>
          </p:cNvSpPr>
          <p:nvPr>
            <p:ph type="title"/>
          </p:nvPr>
        </p:nvSpPr>
        <p:spPr/>
        <p:txBody>
          <a:bodyPr/>
          <a:lstStyle/>
          <a:p>
            <a:r>
              <a:rPr lang="en-US" dirty="0"/>
              <a:t> Bubble Charts</a:t>
            </a:r>
          </a:p>
        </p:txBody>
      </p:sp>
      <p:sp>
        <p:nvSpPr>
          <p:cNvPr id="3" name="Text Placeholder 2">
            <a:extLst>
              <a:ext uri="{FF2B5EF4-FFF2-40B4-BE49-F238E27FC236}">
                <a16:creationId xmlns:a16="http://schemas.microsoft.com/office/drawing/2014/main" id="{9E735887-A9FB-4F04-E6E1-C7CD9E18AB50}"/>
              </a:ext>
            </a:extLst>
          </p:cNvPr>
          <p:cNvSpPr>
            <a:spLocks noGrp="1"/>
          </p:cNvSpPr>
          <p:nvPr>
            <p:ph type="body" idx="1"/>
          </p:nvPr>
        </p:nvSpPr>
        <p:spPr/>
        <p:txBody>
          <a:bodyPr/>
          <a:lstStyle/>
          <a:p>
            <a:r>
              <a:rPr lang="en-US" dirty="0"/>
              <a:t>A bubble or disk is drawn for each observation of a pair of numerical variables </a:t>
            </a:r>
            <a:r>
              <a:rPr lang="en-US" b="1" dirty="0"/>
              <a:t>(A, B) positioning, in a Cartesian coordinate system</a:t>
            </a:r>
            <a:r>
              <a:rPr lang="en-US" dirty="0"/>
              <a:t>, the disk horizontally according to the value of variable A and vertically according to variable B. </a:t>
            </a:r>
          </a:p>
          <a:p>
            <a:endParaRPr lang="en-US" dirty="0"/>
          </a:p>
          <a:p>
            <a:r>
              <a:rPr lang="en-US" dirty="0"/>
              <a:t>A third numerical variable C is represented by means of the a</a:t>
            </a:r>
            <a:r>
              <a:rPr lang="en-US" b="1" dirty="0"/>
              <a:t>rea of the bubble. </a:t>
            </a:r>
          </a:p>
          <a:p>
            <a:endParaRPr lang="en-US" dirty="0"/>
          </a:p>
          <a:p>
            <a:r>
              <a:rPr lang="en-US" dirty="0"/>
              <a:t>You can even incorporate a fourth dataset (D: numerical or categorical) using </a:t>
            </a:r>
            <a:r>
              <a:rPr lang="en-US" b="1" dirty="0"/>
              <a:t>different colors in </a:t>
            </a:r>
            <a:r>
              <a:rPr lang="en-US" dirty="0"/>
              <a:t>different bubbles.</a:t>
            </a:r>
          </a:p>
        </p:txBody>
      </p:sp>
    </p:spTree>
    <p:extLst>
      <p:ext uri="{BB962C8B-B14F-4D97-AF65-F5344CB8AC3E}">
        <p14:creationId xmlns:p14="http://schemas.microsoft.com/office/powerpoint/2010/main" val="496283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359EF-ACA4-18D1-688C-6509747CB776}"/>
              </a:ext>
            </a:extLst>
          </p:cNvPr>
          <p:cNvSpPr>
            <a:spLocks noGrp="1"/>
          </p:cNvSpPr>
          <p:nvPr>
            <p:ph type="title"/>
          </p:nvPr>
        </p:nvSpPr>
        <p:spPr/>
        <p:txBody>
          <a:bodyPr/>
          <a:lstStyle/>
          <a:p>
            <a:r>
              <a:rPr lang="en-US" dirty="0"/>
              <a:t>Shaded Region between two lines</a:t>
            </a:r>
          </a:p>
        </p:txBody>
      </p:sp>
      <p:sp>
        <p:nvSpPr>
          <p:cNvPr id="3" name="Text Placeholder 2">
            <a:extLst>
              <a:ext uri="{FF2B5EF4-FFF2-40B4-BE49-F238E27FC236}">
                <a16:creationId xmlns:a16="http://schemas.microsoft.com/office/drawing/2014/main" id="{C9E43705-84D0-A9C9-055C-9431A5553CCC}"/>
              </a:ext>
            </a:extLst>
          </p:cNvPr>
          <p:cNvSpPr>
            <a:spLocks noGrp="1"/>
          </p:cNvSpPr>
          <p:nvPr>
            <p:ph type="body" idx="1"/>
          </p:nvPr>
        </p:nvSpPr>
        <p:spPr/>
        <p:txBody>
          <a:bodyPr/>
          <a:lstStyle/>
          <a:p>
            <a:r>
              <a:rPr lang="en-US" b="1" dirty="0" err="1"/>
              <a:t>plt.fill_between</a:t>
            </a:r>
            <a:r>
              <a:rPr lang="en-US" b="1" dirty="0"/>
              <a:t>(),</a:t>
            </a:r>
          </a:p>
          <a:p>
            <a:pPr lvl="1"/>
            <a:r>
              <a:rPr lang="en-US" dirty="0"/>
              <a:t>Data</a:t>
            </a:r>
          </a:p>
          <a:p>
            <a:pPr lvl="1"/>
            <a:r>
              <a:rPr lang="en-US" dirty="0" err="1"/>
              <a:t>facecolor</a:t>
            </a:r>
            <a:r>
              <a:rPr lang="en-US" dirty="0"/>
              <a:t>="orange", # The fill color</a:t>
            </a:r>
          </a:p>
          <a:p>
            <a:pPr lvl="1"/>
            <a:r>
              <a:rPr lang="en-US" dirty="0"/>
              <a:t>color='blue',       # The outline color</a:t>
            </a:r>
          </a:p>
          <a:p>
            <a:pPr lvl="1"/>
            <a:r>
              <a:rPr lang="en-US" dirty="0"/>
              <a:t>  alpha=0.2          # Transparency of the fill</a:t>
            </a:r>
          </a:p>
          <a:p>
            <a:endParaRPr lang="en-US" dirty="0"/>
          </a:p>
        </p:txBody>
      </p:sp>
    </p:spTree>
    <p:extLst>
      <p:ext uri="{BB962C8B-B14F-4D97-AF65-F5344CB8AC3E}">
        <p14:creationId xmlns:p14="http://schemas.microsoft.com/office/powerpoint/2010/main" val="2318221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EA3A-9FE1-3075-C3A5-7FE738ECF722}"/>
              </a:ext>
            </a:extLst>
          </p:cNvPr>
          <p:cNvSpPr>
            <a:spLocks noGrp="1"/>
          </p:cNvSpPr>
          <p:nvPr>
            <p:ph type="title"/>
          </p:nvPr>
        </p:nvSpPr>
        <p:spPr/>
        <p:txBody>
          <a:bodyPr/>
          <a:lstStyle/>
          <a:p>
            <a:r>
              <a:rPr lang="en-US" dirty="0"/>
              <a:t>Shaded Region between two lines</a:t>
            </a:r>
          </a:p>
        </p:txBody>
      </p:sp>
      <p:sp>
        <p:nvSpPr>
          <p:cNvPr id="3" name="Text Placeholder 2">
            <a:extLst>
              <a:ext uri="{FF2B5EF4-FFF2-40B4-BE49-F238E27FC236}">
                <a16:creationId xmlns:a16="http://schemas.microsoft.com/office/drawing/2014/main" id="{2536AE64-B9D3-283A-EDB8-08EC56DC5229}"/>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7479A7DF-D1A8-60DF-65EA-29F5C75C5353}"/>
              </a:ext>
            </a:extLst>
          </p:cNvPr>
          <p:cNvSpPr txBox="1"/>
          <p:nvPr/>
        </p:nvSpPr>
        <p:spPr>
          <a:xfrm>
            <a:off x="338254" y="1291516"/>
            <a:ext cx="4586868" cy="310854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import </a:t>
            </a:r>
            <a:r>
              <a:rPr lang="en-US" dirty="0" err="1"/>
              <a:t>matplotlib.pyplot</a:t>
            </a:r>
            <a:r>
              <a:rPr lang="en-US" dirty="0"/>
              <a:t> as </a:t>
            </a:r>
            <a:r>
              <a:rPr lang="en-US" dirty="0" err="1"/>
              <a:t>plt</a:t>
            </a:r>
            <a:endParaRPr lang="en-US" dirty="0"/>
          </a:p>
          <a:p>
            <a:endParaRPr lang="en-US" dirty="0"/>
          </a:p>
          <a:p>
            <a:r>
              <a:rPr lang="en-US" dirty="0"/>
              <a:t># Data</a:t>
            </a:r>
          </a:p>
          <a:p>
            <a:r>
              <a:rPr lang="en-US" dirty="0"/>
              <a:t>x =  [0,1,2,3,4,5,6,7,8,9]</a:t>
            </a:r>
          </a:p>
          <a:p>
            <a:r>
              <a:rPr lang="en-US" dirty="0"/>
              <a:t>y1 = [10,20,40,55,58,55,50,40,20,10]</a:t>
            </a:r>
          </a:p>
          <a:p>
            <a:r>
              <a:rPr lang="en-US" dirty="0"/>
              <a:t>y2 = [20,30,50,77,82,77,75,68,65,60]</a:t>
            </a:r>
          </a:p>
          <a:p>
            <a:endParaRPr lang="en-US" dirty="0"/>
          </a:p>
          <a:p>
            <a:r>
              <a:rPr lang="en-US" dirty="0"/>
              <a:t># Shade the area between y1 and y2</a:t>
            </a:r>
          </a:p>
          <a:p>
            <a:r>
              <a:rPr lang="en-US" b="1" dirty="0" err="1">
                <a:solidFill>
                  <a:schemeClr val="accent1">
                    <a:lumMod val="50000"/>
                  </a:schemeClr>
                </a:solidFill>
              </a:rPr>
              <a:t>plt.fill_between</a:t>
            </a:r>
            <a:r>
              <a:rPr lang="en-US" b="1" dirty="0">
                <a:solidFill>
                  <a:schemeClr val="accent1">
                    <a:lumMod val="50000"/>
                  </a:schemeClr>
                </a:solidFill>
              </a:rPr>
              <a:t>(x, y1, y2,</a:t>
            </a:r>
          </a:p>
          <a:p>
            <a:r>
              <a:rPr lang="en-US" b="1" dirty="0">
                <a:solidFill>
                  <a:schemeClr val="accent1">
                    <a:lumMod val="50000"/>
                  </a:schemeClr>
                </a:solidFill>
              </a:rPr>
              <a:t>                                color='blue',       # The fill color</a:t>
            </a:r>
          </a:p>
          <a:p>
            <a:r>
              <a:rPr lang="en-US" b="1" dirty="0">
                <a:solidFill>
                  <a:schemeClr val="accent1">
                    <a:lumMod val="50000"/>
                  </a:schemeClr>
                </a:solidFill>
              </a:rPr>
              <a:t>                 alpha=0.2)          # Transparency of the fill</a:t>
            </a:r>
          </a:p>
          <a:p>
            <a:endParaRPr lang="en-US" dirty="0"/>
          </a:p>
          <a:p>
            <a:r>
              <a:rPr lang="en-US" dirty="0"/>
              <a:t># Show the plot</a:t>
            </a:r>
          </a:p>
          <a:p>
            <a:r>
              <a:rPr lang="en-US" dirty="0" err="1"/>
              <a:t>plt.show</a:t>
            </a:r>
            <a:r>
              <a:rPr lang="en-US" dirty="0"/>
              <a:t>()</a:t>
            </a:r>
          </a:p>
        </p:txBody>
      </p:sp>
      <p:pic>
        <p:nvPicPr>
          <p:cNvPr id="7" name="Picture 6">
            <a:extLst>
              <a:ext uri="{FF2B5EF4-FFF2-40B4-BE49-F238E27FC236}">
                <a16:creationId xmlns:a16="http://schemas.microsoft.com/office/drawing/2014/main" id="{2F55E0BA-9221-BB02-9962-352E78B73B60}"/>
              </a:ext>
            </a:extLst>
          </p:cNvPr>
          <p:cNvPicPr>
            <a:picLocks noChangeAspect="1"/>
          </p:cNvPicPr>
          <p:nvPr/>
        </p:nvPicPr>
        <p:blipFill>
          <a:blip r:embed="rId2"/>
          <a:stretch>
            <a:fillRect/>
          </a:stretch>
        </p:blipFill>
        <p:spPr>
          <a:xfrm>
            <a:off x="4984951" y="1717288"/>
            <a:ext cx="3820795" cy="2756966"/>
          </a:xfrm>
          <a:prstGeom prst="rect">
            <a:avLst/>
          </a:prstGeom>
        </p:spPr>
      </p:pic>
    </p:spTree>
    <p:extLst>
      <p:ext uri="{BB962C8B-B14F-4D97-AF65-F5344CB8AC3E}">
        <p14:creationId xmlns:p14="http://schemas.microsoft.com/office/powerpoint/2010/main" val="3805419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906846-C51A-2633-0155-10E3EB0DFEC3}"/>
              </a:ext>
            </a:extLst>
          </p:cNvPr>
          <p:cNvSpPr>
            <a:spLocks noGrp="1"/>
          </p:cNvSpPr>
          <p:nvPr>
            <p:ph type="ctrTitle"/>
          </p:nvPr>
        </p:nvSpPr>
        <p:spPr/>
        <p:txBody>
          <a:bodyPr/>
          <a:lstStyle/>
          <a:p>
            <a:r>
              <a:rPr lang="en-US"/>
              <a:t>Sparkline Excel</a:t>
            </a:r>
            <a:endParaRPr lang="en-US" dirty="0"/>
          </a:p>
        </p:txBody>
      </p:sp>
      <p:sp>
        <p:nvSpPr>
          <p:cNvPr id="5" name="Subtitle 4">
            <a:extLst>
              <a:ext uri="{FF2B5EF4-FFF2-40B4-BE49-F238E27FC236}">
                <a16:creationId xmlns:a16="http://schemas.microsoft.com/office/drawing/2014/main" id="{A4284E17-DD81-5B3B-405B-4AF3E246C03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118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A7B8B-D80E-F5D6-8523-CD69670CC296}"/>
              </a:ext>
            </a:extLst>
          </p:cNvPr>
          <p:cNvSpPr>
            <a:spLocks noGrp="1"/>
          </p:cNvSpPr>
          <p:nvPr>
            <p:ph type="title"/>
          </p:nvPr>
        </p:nvSpPr>
        <p:spPr/>
        <p:txBody>
          <a:bodyPr/>
          <a:lstStyle/>
          <a:p>
            <a:r>
              <a:rPr lang="en-US" dirty="0"/>
              <a:t>What are Sparklines?</a:t>
            </a:r>
          </a:p>
        </p:txBody>
      </p:sp>
      <p:sp>
        <p:nvSpPr>
          <p:cNvPr id="3" name="Text Placeholder 2">
            <a:extLst>
              <a:ext uri="{FF2B5EF4-FFF2-40B4-BE49-F238E27FC236}">
                <a16:creationId xmlns:a16="http://schemas.microsoft.com/office/drawing/2014/main" id="{C89DBF3A-FC7F-804C-978C-E15AF5D2871F}"/>
              </a:ext>
            </a:extLst>
          </p:cNvPr>
          <p:cNvSpPr>
            <a:spLocks noGrp="1"/>
          </p:cNvSpPr>
          <p:nvPr>
            <p:ph type="body" idx="1"/>
          </p:nvPr>
        </p:nvSpPr>
        <p:spPr>
          <a:xfrm>
            <a:off x="136733" y="986188"/>
            <a:ext cx="8246070" cy="3512210"/>
          </a:xfrm>
        </p:spPr>
        <p:txBody>
          <a:bodyPr/>
          <a:lstStyle/>
          <a:p>
            <a:r>
              <a:rPr lang="en-US" dirty="0"/>
              <a:t>Sparklines are </a:t>
            </a:r>
            <a:r>
              <a:rPr lang="en-US" b="1" dirty="0">
                <a:solidFill>
                  <a:srgbClr val="00B050"/>
                </a:solidFill>
              </a:rPr>
              <a:t>tiny charts that reside in a cell in Excel</a:t>
            </a:r>
            <a:r>
              <a:rPr lang="en-US" dirty="0"/>
              <a:t>. </a:t>
            </a:r>
          </a:p>
          <a:p>
            <a:r>
              <a:rPr lang="en-US" dirty="0"/>
              <a:t>These charts are used </a:t>
            </a:r>
            <a:r>
              <a:rPr lang="en-US" b="1" dirty="0">
                <a:solidFill>
                  <a:srgbClr val="00B0F0"/>
                </a:solidFill>
              </a:rPr>
              <a:t>to show a trend over time or </a:t>
            </a:r>
            <a:r>
              <a:rPr lang="en-US" dirty="0"/>
              <a:t>the variation in the dataset.</a:t>
            </a:r>
          </a:p>
          <a:p>
            <a:r>
              <a:rPr lang="en-US" dirty="0"/>
              <a:t>You can use these sparklines to make your bland data look better by adding this layer of visual analysis.</a:t>
            </a:r>
          </a:p>
          <a:p>
            <a:endParaRPr lang="en-US" dirty="0"/>
          </a:p>
          <a:p>
            <a:endParaRPr lang="en-US" dirty="0"/>
          </a:p>
        </p:txBody>
      </p:sp>
      <p:pic>
        <p:nvPicPr>
          <p:cNvPr id="5" name="Picture 4">
            <a:extLst>
              <a:ext uri="{FF2B5EF4-FFF2-40B4-BE49-F238E27FC236}">
                <a16:creationId xmlns:a16="http://schemas.microsoft.com/office/drawing/2014/main" id="{09FBEDEB-912A-2DC3-B8E4-D54DA464FE7C}"/>
              </a:ext>
            </a:extLst>
          </p:cNvPr>
          <p:cNvPicPr>
            <a:picLocks noChangeAspect="1"/>
          </p:cNvPicPr>
          <p:nvPr/>
        </p:nvPicPr>
        <p:blipFill>
          <a:blip r:embed="rId2"/>
          <a:stretch>
            <a:fillRect/>
          </a:stretch>
        </p:blipFill>
        <p:spPr>
          <a:xfrm>
            <a:off x="1452645" y="2742293"/>
            <a:ext cx="6134632" cy="2034716"/>
          </a:xfrm>
          <a:prstGeom prst="rect">
            <a:avLst/>
          </a:prstGeom>
        </p:spPr>
      </p:pic>
      <p:sp>
        <p:nvSpPr>
          <p:cNvPr id="7" name="TextBox 6">
            <a:extLst>
              <a:ext uri="{FF2B5EF4-FFF2-40B4-BE49-F238E27FC236}">
                <a16:creationId xmlns:a16="http://schemas.microsoft.com/office/drawing/2014/main" id="{F00C1382-2E47-0AF8-54B4-F8108CCD84A6}"/>
              </a:ext>
            </a:extLst>
          </p:cNvPr>
          <p:cNvSpPr txBox="1"/>
          <p:nvPr/>
        </p:nvSpPr>
        <p:spPr>
          <a:xfrm>
            <a:off x="0" y="4928056"/>
            <a:ext cx="4586868" cy="21544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800" dirty="0"/>
              <a:t>https://trumpexcel.com/sparklines/</a:t>
            </a:r>
          </a:p>
        </p:txBody>
      </p:sp>
    </p:spTree>
    <p:extLst>
      <p:ext uri="{BB962C8B-B14F-4D97-AF65-F5344CB8AC3E}">
        <p14:creationId xmlns:p14="http://schemas.microsoft.com/office/powerpoint/2010/main" val="3690662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B806-6C91-E436-D76B-054AA15ED045}"/>
              </a:ext>
            </a:extLst>
          </p:cNvPr>
          <p:cNvSpPr>
            <a:spLocks noGrp="1"/>
          </p:cNvSpPr>
          <p:nvPr>
            <p:ph type="title"/>
          </p:nvPr>
        </p:nvSpPr>
        <p:spPr/>
        <p:txBody>
          <a:bodyPr/>
          <a:lstStyle/>
          <a:p>
            <a:r>
              <a:rPr lang="en-US" dirty="0"/>
              <a:t>Types of Sparklines in Excel</a:t>
            </a:r>
          </a:p>
        </p:txBody>
      </p:sp>
      <p:sp>
        <p:nvSpPr>
          <p:cNvPr id="3" name="Text Placeholder 2">
            <a:extLst>
              <a:ext uri="{FF2B5EF4-FFF2-40B4-BE49-F238E27FC236}">
                <a16:creationId xmlns:a16="http://schemas.microsoft.com/office/drawing/2014/main" id="{4C6CA0BA-D640-880F-FF8B-3BC9029F2B48}"/>
              </a:ext>
            </a:extLst>
          </p:cNvPr>
          <p:cNvSpPr>
            <a:spLocks noGrp="1"/>
          </p:cNvSpPr>
          <p:nvPr>
            <p:ph type="body" idx="1"/>
          </p:nvPr>
        </p:nvSpPr>
        <p:spPr/>
        <p:txBody>
          <a:bodyPr/>
          <a:lstStyle/>
          <a:p>
            <a:r>
              <a:rPr lang="en-US" dirty="0"/>
              <a:t>In Excel, there are three types of sparklines:</a:t>
            </a:r>
          </a:p>
          <a:p>
            <a:endParaRPr lang="en-US" dirty="0"/>
          </a:p>
        </p:txBody>
      </p:sp>
      <p:pic>
        <p:nvPicPr>
          <p:cNvPr id="4" name="Picture 3">
            <a:extLst>
              <a:ext uri="{FF2B5EF4-FFF2-40B4-BE49-F238E27FC236}">
                <a16:creationId xmlns:a16="http://schemas.microsoft.com/office/drawing/2014/main" id="{4EC7A130-357B-C348-AE45-7D5FA46AFE80}"/>
              </a:ext>
            </a:extLst>
          </p:cNvPr>
          <p:cNvPicPr>
            <a:picLocks noChangeAspect="1"/>
          </p:cNvPicPr>
          <p:nvPr/>
        </p:nvPicPr>
        <p:blipFill>
          <a:blip r:embed="rId2"/>
          <a:stretch>
            <a:fillRect/>
          </a:stretch>
        </p:blipFill>
        <p:spPr>
          <a:xfrm>
            <a:off x="518160" y="1737857"/>
            <a:ext cx="6134632" cy="2034716"/>
          </a:xfrm>
          <a:prstGeom prst="rect">
            <a:avLst/>
          </a:prstGeom>
        </p:spPr>
      </p:pic>
      <p:sp>
        <p:nvSpPr>
          <p:cNvPr id="6" name="TextBox 5">
            <a:extLst>
              <a:ext uri="{FF2B5EF4-FFF2-40B4-BE49-F238E27FC236}">
                <a16:creationId xmlns:a16="http://schemas.microsoft.com/office/drawing/2014/main" id="{1BDFA9D1-CE91-50A0-2EDF-7BAB3EC59E61}"/>
              </a:ext>
            </a:extLst>
          </p:cNvPr>
          <p:cNvSpPr txBox="1"/>
          <p:nvPr/>
        </p:nvSpPr>
        <p:spPr>
          <a:xfrm>
            <a:off x="6639080" y="2571750"/>
            <a:ext cx="689889" cy="307777"/>
          </a:xfrm>
          <a:prstGeom prst="rect">
            <a:avLst/>
          </a:prstGeom>
          <a:noFill/>
        </p:spPr>
        <p:txBody>
          <a:bodyPr wrap="square">
            <a:spAutoFit/>
          </a:bodyPr>
          <a:lstStyle/>
          <a:p>
            <a:r>
              <a:rPr lang="en-US" dirty="0"/>
              <a:t>Line</a:t>
            </a:r>
          </a:p>
        </p:txBody>
      </p:sp>
      <p:sp>
        <p:nvSpPr>
          <p:cNvPr id="8" name="TextBox 7">
            <a:extLst>
              <a:ext uri="{FF2B5EF4-FFF2-40B4-BE49-F238E27FC236}">
                <a16:creationId xmlns:a16="http://schemas.microsoft.com/office/drawing/2014/main" id="{2F65FF5C-79A8-BDCC-1182-C0A8CB80DA40}"/>
              </a:ext>
            </a:extLst>
          </p:cNvPr>
          <p:cNvSpPr txBox="1"/>
          <p:nvPr/>
        </p:nvSpPr>
        <p:spPr>
          <a:xfrm>
            <a:off x="6639080" y="2953510"/>
            <a:ext cx="985024" cy="307777"/>
          </a:xfrm>
          <a:prstGeom prst="rect">
            <a:avLst/>
          </a:prstGeom>
          <a:noFill/>
        </p:spPr>
        <p:txBody>
          <a:bodyPr wrap="square">
            <a:spAutoFit/>
          </a:bodyPr>
          <a:lstStyle/>
          <a:p>
            <a:r>
              <a:rPr lang="en-US" dirty="0"/>
              <a:t>Column</a:t>
            </a:r>
          </a:p>
        </p:txBody>
      </p:sp>
      <p:sp>
        <p:nvSpPr>
          <p:cNvPr id="10" name="TextBox 9">
            <a:extLst>
              <a:ext uri="{FF2B5EF4-FFF2-40B4-BE49-F238E27FC236}">
                <a16:creationId xmlns:a16="http://schemas.microsoft.com/office/drawing/2014/main" id="{22A0A411-7486-41EA-B49A-CD725531EC57}"/>
              </a:ext>
            </a:extLst>
          </p:cNvPr>
          <p:cNvSpPr txBox="1"/>
          <p:nvPr/>
        </p:nvSpPr>
        <p:spPr>
          <a:xfrm>
            <a:off x="6623634" y="3295913"/>
            <a:ext cx="1029628" cy="307777"/>
          </a:xfrm>
          <a:prstGeom prst="rect">
            <a:avLst/>
          </a:prstGeom>
          <a:noFill/>
        </p:spPr>
        <p:txBody>
          <a:bodyPr wrap="square">
            <a:spAutoFit/>
          </a:bodyPr>
          <a:lstStyle/>
          <a:p>
            <a:r>
              <a:rPr lang="en-US" dirty="0"/>
              <a:t>Win-loss</a:t>
            </a:r>
          </a:p>
        </p:txBody>
      </p:sp>
    </p:spTree>
    <p:extLst>
      <p:ext uri="{BB962C8B-B14F-4D97-AF65-F5344CB8AC3E}">
        <p14:creationId xmlns:p14="http://schemas.microsoft.com/office/powerpoint/2010/main" val="1242629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C563-F773-9A30-1869-D7DEE51721DF}"/>
              </a:ext>
            </a:extLst>
          </p:cNvPr>
          <p:cNvSpPr>
            <a:spLocks noGrp="1"/>
          </p:cNvSpPr>
          <p:nvPr>
            <p:ph type="title"/>
          </p:nvPr>
        </p:nvSpPr>
        <p:spPr/>
        <p:txBody>
          <a:bodyPr/>
          <a:lstStyle/>
          <a:p>
            <a:r>
              <a:rPr lang="en-US" dirty="0"/>
              <a:t>Sparklines in Excel</a:t>
            </a:r>
          </a:p>
        </p:txBody>
      </p:sp>
      <p:sp>
        <p:nvSpPr>
          <p:cNvPr id="3" name="Text Placeholder 2">
            <a:extLst>
              <a:ext uri="{FF2B5EF4-FFF2-40B4-BE49-F238E27FC236}">
                <a16:creationId xmlns:a16="http://schemas.microsoft.com/office/drawing/2014/main" id="{74DD1790-C38B-E69B-343E-A341421EF58E}"/>
              </a:ext>
            </a:extLst>
          </p:cNvPr>
          <p:cNvSpPr>
            <a:spLocks noGrp="1"/>
          </p:cNvSpPr>
          <p:nvPr>
            <p:ph type="body" idx="1"/>
          </p:nvPr>
        </p:nvSpPr>
        <p:spPr/>
        <p:txBody>
          <a:bodyPr/>
          <a:lstStyle/>
          <a:p>
            <a:r>
              <a:rPr lang="en-US" dirty="0"/>
              <a:t>Click on the cell where you want the sparkline to appear</a:t>
            </a:r>
          </a:p>
          <a:p>
            <a:r>
              <a:rPr lang="en-US" dirty="0"/>
              <a:t>Go to insert - &gt; </a:t>
            </a:r>
            <a:r>
              <a:rPr lang="en-US" b="1" dirty="0"/>
              <a:t>sparkline</a:t>
            </a:r>
          </a:p>
          <a:p>
            <a:r>
              <a:rPr lang="en-US" dirty="0"/>
              <a:t>Choose the desired cell that form the data for sparkline</a:t>
            </a:r>
          </a:p>
          <a:p>
            <a:r>
              <a:rPr lang="en-US" dirty="0"/>
              <a:t>Press ok </a:t>
            </a:r>
          </a:p>
        </p:txBody>
      </p:sp>
      <p:pic>
        <p:nvPicPr>
          <p:cNvPr id="9" name="Picture 8">
            <a:extLst>
              <a:ext uri="{FF2B5EF4-FFF2-40B4-BE49-F238E27FC236}">
                <a16:creationId xmlns:a16="http://schemas.microsoft.com/office/drawing/2014/main" id="{F31DBE6E-63A4-7E47-504C-A4446B1C6345}"/>
              </a:ext>
            </a:extLst>
          </p:cNvPr>
          <p:cNvPicPr>
            <a:picLocks noChangeAspect="1"/>
          </p:cNvPicPr>
          <p:nvPr/>
        </p:nvPicPr>
        <p:blipFill>
          <a:blip r:embed="rId2"/>
          <a:stretch>
            <a:fillRect/>
          </a:stretch>
        </p:blipFill>
        <p:spPr>
          <a:xfrm>
            <a:off x="386574" y="2773944"/>
            <a:ext cx="3977270" cy="1935671"/>
          </a:xfrm>
          <a:prstGeom prst="rect">
            <a:avLst/>
          </a:prstGeom>
        </p:spPr>
        <p:style>
          <a:lnRef idx="2">
            <a:schemeClr val="accent1"/>
          </a:lnRef>
          <a:fillRef idx="1">
            <a:schemeClr val="lt1"/>
          </a:fillRef>
          <a:effectRef idx="0">
            <a:schemeClr val="accent1"/>
          </a:effectRef>
          <a:fontRef idx="minor">
            <a:schemeClr val="dk1"/>
          </a:fontRef>
        </p:style>
      </p:pic>
      <p:pic>
        <p:nvPicPr>
          <p:cNvPr id="11" name="Picture 10">
            <a:extLst>
              <a:ext uri="{FF2B5EF4-FFF2-40B4-BE49-F238E27FC236}">
                <a16:creationId xmlns:a16="http://schemas.microsoft.com/office/drawing/2014/main" id="{2A6FED7A-67AA-695F-E2B6-3A18ADE6B532}"/>
              </a:ext>
            </a:extLst>
          </p:cNvPr>
          <p:cNvPicPr>
            <a:picLocks noChangeAspect="1"/>
          </p:cNvPicPr>
          <p:nvPr/>
        </p:nvPicPr>
        <p:blipFill>
          <a:blip r:embed="rId3"/>
          <a:stretch>
            <a:fillRect/>
          </a:stretch>
        </p:blipFill>
        <p:spPr>
          <a:xfrm>
            <a:off x="4985199" y="3086402"/>
            <a:ext cx="3772227" cy="1310754"/>
          </a:xfrm>
          <a:prstGeom prst="rect">
            <a:avLst/>
          </a:prstGeom>
        </p:spPr>
        <p:style>
          <a:lnRef idx="2">
            <a:schemeClr val="accent1"/>
          </a:lnRef>
          <a:fillRef idx="1">
            <a:schemeClr val="lt1"/>
          </a:fillRef>
          <a:effectRef idx="0">
            <a:schemeClr val="accent1"/>
          </a:effectRef>
          <a:fontRef idx="minor">
            <a:schemeClr val="dk1"/>
          </a:fontRef>
        </p:style>
      </p:pic>
      <p:sp>
        <p:nvSpPr>
          <p:cNvPr id="12" name="Arrow: Right 11">
            <a:extLst>
              <a:ext uri="{FF2B5EF4-FFF2-40B4-BE49-F238E27FC236}">
                <a16:creationId xmlns:a16="http://schemas.microsoft.com/office/drawing/2014/main" id="{BC59512F-46C7-92C3-7420-63B48C6E8641}"/>
              </a:ext>
            </a:extLst>
          </p:cNvPr>
          <p:cNvSpPr/>
          <p:nvPr/>
        </p:nvSpPr>
        <p:spPr>
          <a:xfrm>
            <a:off x="4403876" y="3648852"/>
            <a:ext cx="550127" cy="185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356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985F-DEDC-8CAE-ABD9-8B580DDFD276}"/>
              </a:ext>
            </a:extLst>
          </p:cNvPr>
          <p:cNvSpPr>
            <a:spLocks noGrp="1"/>
          </p:cNvSpPr>
          <p:nvPr>
            <p:ph type="title"/>
          </p:nvPr>
        </p:nvSpPr>
        <p:spPr/>
        <p:txBody>
          <a:bodyPr/>
          <a:lstStyle/>
          <a:p>
            <a:r>
              <a:rPr lang="en-US" dirty="0"/>
              <a:t>Sparklines in Excel</a:t>
            </a:r>
          </a:p>
        </p:txBody>
      </p:sp>
      <p:sp>
        <p:nvSpPr>
          <p:cNvPr id="3" name="Text Placeholder 2">
            <a:extLst>
              <a:ext uri="{FF2B5EF4-FFF2-40B4-BE49-F238E27FC236}">
                <a16:creationId xmlns:a16="http://schemas.microsoft.com/office/drawing/2014/main" id="{F35DBDD4-5C96-68AB-6972-F3A90E7A257B}"/>
              </a:ext>
            </a:extLst>
          </p:cNvPr>
          <p:cNvSpPr>
            <a:spLocks noGrp="1"/>
          </p:cNvSpPr>
          <p:nvPr>
            <p:ph type="body" idx="1"/>
          </p:nvPr>
        </p:nvSpPr>
        <p:spPr/>
        <p:txBody>
          <a:bodyPr/>
          <a:lstStyle/>
          <a:p>
            <a:r>
              <a:rPr lang="en-US" dirty="0"/>
              <a:t>Drag and drop to copy it to all the cell</a:t>
            </a:r>
          </a:p>
        </p:txBody>
      </p:sp>
      <p:pic>
        <p:nvPicPr>
          <p:cNvPr id="5" name="Picture 4">
            <a:extLst>
              <a:ext uri="{FF2B5EF4-FFF2-40B4-BE49-F238E27FC236}">
                <a16:creationId xmlns:a16="http://schemas.microsoft.com/office/drawing/2014/main" id="{EC8EBFF1-C23A-9BC1-4D33-5FF58DFF38A9}"/>
              </a:ext>
            </a:extLst>
          </p:cNvPr>
          <p:cNvPicPr>
            <a:picLocks noChangeAspect="1"/>
          </p:cNvPicPr>
          <p:nvPr/>
        </p:nvPicPr>
        <p:blipFill>
          <a:blip r:embed="rId2"/>
          <a:stretch>
            <a:fillRect/>
          </a:stretch>
        </p:blipFill>
        <p:spPr>
          <a:xfrm>
            <a:off x="1204067" y="2164018"/>
            <a:ext cx="3970364" cy="1425063"/>
          </a:xfrm>
          <a:prstGeom prst="rect">
            <a:avLst/>
          </a:prstGeom>
        </p:spPr>
      </p:pic>
    </p:spTree>
    <p:extLst>
      <p:ext uri="{BB962C8B-B14F-4D97-AF65-F5344CB8AC3E}">
        <p14:creationId xmlns:p14="http://schemas.microsoft.com/office/powerpoint/2010/main" val="266614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6AAA-4300-6549-A5F5-DA6D0153BEF5}"/>
              </a:ext>
            </a:extLst>
          </p:cNvPr>
          <p:cNvSpPr>
            <a:spLocks noGrp="1"/>
          </p:cNvSpPr>
          <p:nvPr>
            <p:ph type="title"/>
          </p:nvPr>
        </p:nvSpPr>
        <p:spPr/>
        <p:txBody>
          <a:bodyPr/>
          <a:lstStyle/>
          <a:p>
            <a:r>
              <a:rPr lang="en-US" dirty="0"/>
              <a:t>Case study</a:t>
            </a:r>
          </a:p>
        </p:txBody>
      </p:sp>
      <p:sp>
        <p:nvSpPr>
          <p:cNvPr id="3" name="Text Placeholder 2">
            <a:extLst>
              <a:ext uri="{FF2B5EF4-FFF2-40B4-BE49-F238E27FC236}">
                <a16:creationId xmlns:a16="http://schemas.microsoft.com/office/drawing/2014/main" id="{84D7DEC4-A748-379B-706D-01C0789D62DB}"/>
              </a:ext>
            </a:extLst>
          </p:cNvPr>
          <p:cNvSpPr>
            <a:spLocks noGrp="1"/>
          </p:cNvSpPr>
          <p:nvPr>
            <p:ph type="body" idx="1"/>
          </p:nvPr>
        </p:nvSpPr>
        <p:spPr/>
        <p:txBody>
          <a:bodyPr/>
          <a:lstStyle/>
          <a:p>
            <a:r>
              <a:rPr lang="en-US" b="1" dirty="0"/>
              <a:t>Case study: </a:t>
            </a:r>
            <a:r>
              <a:rPr lang="en-US" dirty="0"/>
              <a:t>paper 1: What are developers talking about? An analysis of topics and trends in Stack Overflow</a:t>
            </a:r>
          </a:p>
        </p:txBody>
      </p:sp>
      <p:pic>
        <p:nvPicPr>
          <p:cNvPr id="7" name="Picture 6">
            <a:extLst>
              <a:ext uri="{FF2B5EF4-FFF2-40B4-BE49-F238E27FC236}">
                <a16:creationId xmlns:a16="http://schemas.microsoft.com/office/drawing/2014/main" id="{9338A859-4999-D748-A184-EE71C04449B3}"/>
              </a:ext>
            </a:extLst>
          </p:cNvPr>
          <p:cNvPicPr>
            <a:picLocks noChangeAspect="1"/>
          </p:cNvPicPr>
          <p:nvPr/>
        </p:nvPicPr>
        <p:blipFill>
          <a:blip r:embed="rId2"/>
          <a:stretch>
            <a:fillRect/>
          </a:stretch>
        </p:blipFill>
        <p:spPr>
          <a:xfrm>
            <a:off x="1204332" y="1901460"/>
            <a:ext cx="5743955" cy="280815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47454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CACA-CF66-E653-DAD3-6AD25D4FF3D8}"/>
              </a:ext>
            </a:extLst>
          </p:cNvPr>
          <p:cNvSpPr>
            <a:spLocks noGrp="1"/>
          </p:cNvSpPr>
          <p:nvPr>
            <p:ph type="title"/>
          </p:nvPr>
        </p:nvSpPr>
        <p:spPr/>
        <p:txBody>
          <a:bodyPr/>
          <a:lstStyle/>
          <a:p>
            <a:r>
              <a:rPr lang="en-US" dirty="0"/>
              <a:t> Bubble Charts</a:t>
            </a:r>
          </a:p>
        </p:txBody>
      </p:sp>
      <p:sp>
        <p:nvSpPr>
          <p:cNvPr id="3" name="Text Placeholder 2">
            <a:extLst>
              <a:ext uri="{FF2B5EF4-FFF2-40B4-BE49-F238E27FC236}">
                <a16:creationId xmlns:a16="http://schemas.microsoft.com/office/drawing/2014/main" id="{8A15AD09-F107-4BA3-3DD7-BABF0863AEAF}"/>
              </a:ext>
            </a:extLst>
          </p:cNvPr>
          <p:cNvSpPr>
            <a:spLocks noGrp="1"/>
          </p:cNvSpPr>
          <p:nvPr>
            <p:ph type="body" idx="1"/>
          </p:nvPr>
        </p:nvSpPr>
        <p:spPr>
          <a:xfrm>
            <a:off x="147079" y="1093327"/>
            <a:ext cx="6093082" cy="3512210"/>
          </a:xfrm>
        </p:spPr>
        <p:txBody>
          <a:bodyPr/>
          <a:lstStyle/>
          <a:p>
            <a:r>
              <a:rPr lang="en-US" dirty="0"/>
              <a:t>The story is narrated from the </a:t>
            </a:r>
            <a:r>
              <a:rPr lang="en-US" b="1" dirty="0"/>
              <a:t>shape that these data points generate</a:t>
            </a:r>
            <a:r>
              <a:rPr lang="en-US" dirty="0"/>
              <a:t> as well as from the differences in the relative </a:t>
            </a:r>
            <a:r>
              <a:rPr lang="en-US" b="1" dirty="0"/>
              <a:t>sizes of the bubbles or discs. </a:t>
            </a:r>
          </a:p>
          <a:p>
            <a:r>
              <a:rPr lang="en-US" dirty="0"/>
              <a:t>There must be appropriate legends for the dissimilar categories represented by the colors and some type of scale that allows us to infer the numerical value indicated by the size of the bubble.</a:t>
            </a:r>
          </a:p>
        </p:txBody>
      </p:sp>
      <p:pic>
        <p:nvPicPr>
          <p:cNvPr id="7" name="Picture 6">
            <a:extLst>
              <a:ext uri="{FF2B5EF4-FFF2-40B4-BE49-F238E27FC236}">
                <a16:creationId xmlns:a16="http://schemas.microsoft.com/office/drawing/2014/main" id="{12216AE1-616D-5DA7-448D-C1BC90124CEE}"/>
              </a:ext>
            </a:extLst>
          </p:cNvPr>
          <p:cNvPicPr>
            <a:picLocks noChangeAspect="1"/>
          </p:cNvPicPr>
          <p:nvPr/>
        </p:nvPicPr>
        <p:blipFill>
          <a:blip r:embed="rId2"/>
          <a:stretch>
            <a:fillRect/>
          </a:stretch>
        </p:blipFill>
        <p:spPr>
          <a:xfrm>
            <a:off x="5531004" y="2716270"/>
            <a:ext cx="3164031" cy="1982503"/>
          </a:xfrm>
          <a:prstGeom prst="rect">
            <a:avLst/>
          </a:prstGeom>
        </p:spPr>
      </p:pic>
    </p:spTree>
    <p:extLst>
      <p:ext uri="{BB962C8B-B14F-4D97-AF65-F5344CB8AC3E}">
        <p14:creationId xmlns:p14="http://schemas.microsoft.com/office/powerpoint/2010/main" val="408168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1819-C437-BC52-A16D-40CC2E4C8BDE}"/>
              </a:ext>
            </a:extLst>
          </p:cNvPr>
          <p:cNvSpPr>
            <a:spLocks noGrp="1"/>
          </p:cNvSpPr>
          <p:nvPr>
            <p:ph type="title"/>
          </p:nvPr>
        </p:nvSpPr>
        <p:spPr/>
        <p:txBody>
          <a:bodyPr/>
          <a:lstStyle/>
          <a:p>
            <a:r>
              <a:rPr lang="en-US" dirty="0"/>
              <a:t>Question?(m)</a:t>
            </a:r>
          </a:p>
        </p:txBody>
      </p:sp>
      <p:sp>
        <p:nvSpPr>
          <p:cNvPr id="3" name="Text Placeholder 2">
            <a:extLst>
              <a:ext uri="{FF2B5EF4-FFF2-40B4-BE49-F238E27FC236}">
                <a16:creationId xmlns:a16="http://schemas.microsoft.com/office/drawing/2014/main" id="{CE2FC015-9BDA-AA83-12EA-FEEF33CEB322}"/>
              </a:ext>
            </a:extLst>
          </p:cNvPr>
          <p:cNvSpPr>
            <a:spLocks noGrp="1"/>
          </p:cNvSpPr>
          <p:nvPr>
            <p:ph type="body" idx="1"/>
          </p:nvPr>
        </p:nvSpPr>
        <p:spPr/>
        <p:txBody>
          <a:bodyPr/>
          <a:lstStyle/>
          <a:p>
            <a:r>
              <a:rPr lang="en-US" dirty="0"/>
              <a:t>What are your observations using this bubble chart? </a:t>
            </a:r>
          </a:p>
        </p:txBody>
      </p:sp>
      <p:pic>
        <p:nvPicPr>
          <p:cNvPr id="5" name="Picture 4">
            <a:extLst>
              <a:ext uri="{FF2B5EF4-FFF2-40B4-BE49-F238E27FC236}">
                <a16:creationId xmlns:a16="http://schemas.microsoft.com/office/drawing/2014/main" id="{46FFCBC2-6043-E4BA-2935-4207B1784CE1}"/>
              </a:ext>
            </a:extLst>
          </p:cNvPr>
          <p:cNvPicPr>
            <a:picLocks noChangeAspect="1"/>
          </p:cNvPicPr>
          <p:nvPr/>
        </p:nvPicPr>
        <p:blipFill>
          <a:blip r:embed="rId2"/>
          <a:stretch>
            <a:fillRect/>
          </a:stretch>
        </p:blipFill>
        <p:spPr>
          <a:xfrm>
            <a:off x="1590905" y="1697127"/>
            <a:ext cx="5267477" cy="3067214"/>
          </a:xfrm>
          <a:prstGeom prst="rect">
            <a:avLst/>
          </a:prstGeom>
        </p:spPr>
      </p:pic>
      <p:sp>
        <p:nvSpPr>
          <p:cNvPr id="6" name="TextBox 5">
            <a:extLst>
              <a:ext uri="{FF2B5EF4-FFF2-40B4-BE49-F238E27FC236}">
                <a16:creationId xmlns:a16="http://schemas.microsoft.com/office/drawing/2014/main" id="{C6A582BE-34E5-EA6D-93E0-0CEEB94946C6}"/>
              </a:ext>
            </a:extLst>
          </p:cNvPr>
          <p:cNvSpPr txBox="1"/>
          <p:nvPr/>
        </p:nvSpPr>
        <p:spPr>
          <a:xfrm>
            <a:off x="14868" y="4861931"/>
            <a:ext cx="7084742" cy="338554"/>
          </a:xfrm>
          <a:prstGeom prst="rect">
            <a:avLst/>
          </a:prstGeom>
          <a:noFill/>
        </p:spPr>
        <p:txBody>
          <a:bodyPr wrap="square">
            <a:spAutoFit/>
          </a:bodyPr>
          <a:lstStyle/>
          <a:p>
            <a:r>
              <a:rPr lang="en-US" sz="800" dirty="0"/>
              <a:t>https://towardsdatascience.com/bubble-charts-why-how-f96d2c86d167#:~:text=Why%3A%20bubble%20charts%20are%20used,or%20to%20compare%20categorical%20variables.</a:t>
            </a:r>
          </a:p>
        </p:txBody>
      </p:sp>
    </p:spTree>
    <p:extLst>
      <p:ext uri="{BB962C8B-B14F-4D97-AF65-F5344CB8AC3E}">
        <p14:creationId xmlns:p14="http://schemas.microsoft.com/office/powerpoint/2010/main" val="3721727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40DA-B062-0411-7A98-FE945143ECAE}"/>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C3CD7D99-B65A-B9A5-7090-564977922D4A}"/>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Positive relation between A and B</a:t>
            </a:r>
          </a:p>
          <a:p>
            <a:r>
              <a:rPr lang="en-US" dirty="0"/>
              <a:t>The orange bubble on top is outlier</a:t>
            </a:r>
          </a:p>
          <a:p>
            <a:r>
              <a:rPr lang="en-US" dirty="0"/>
              <a:t>No pattern observed </a:t>
            </a:r>
            <a:r>
              <a:rPr lang="en-US" dirty="0" err="1"/>
              <a:t>w.r.t.</a:t>
            </a:r>
            <a:r>
              <a:rPr lang="en-US" dirty="0"/>
              <a:t> size or </a:t>
            </a:r>
            <a:r>
              <a:rPr lang="en-US" dirty="0" err="1"/>
              <a:t>colour</a:t>
            </a:r>
            <a:endParaRPr lang="en-US" dirty="0"/>
          </a:p>
        </p:txBody>
      </p:sp>
      <p:pic>
        <p:nvPicPr>
          <p:cNvPr id="4" name="Picture 3">
            <a:extLst>
              <a:ext uri="{FF2B5EF4-FFF2-40B4-BE49-F238E27FC236}">
                <a16:creationId xmlns:a16="http://schemas.microsoft.com/office/drawing/2014/main" id="{E1E7B153-BCEA-44CA-6991-96A78E22D229}"/>
              </a:ext>
            </a:extLst>
          </p:cNvPr>
          <p:cNvPicPr>
            <a:picLocks noChangeAspect="1"/>
          </p:cNvPicPr>
          <p:nvPr/>
        </p:nvPicPr>
        <p:blipFill>
          <a:blip r:embed="rId2"/>
          <a:stretch>
            <a:fillRect/>
          </a:stretch>
        </p:blipFill>
        <p:spPr>
          <a:xfrm>
            <a:off x="2207941" y="1197405"/>
            <a:ext cx="4107748" cy="2391912"/>
          </a:xfrm>
          <a:prstGeom prst="rect">
            <a:avLst/>
          </a:prstGeom>
        </p:spPr>
      </p:pic>
      <p:cxnSp>
        <p:nvCxnSpPr>
          <p:cNvPr id="6" name="Straight Arrow Connector 5">
            <a:extLst>
              <a:ext uri="{FF2B5EF4-FFF2-40B4-BE49-F238E27FC236}">
                <a16:creationId xmlns:a16="http://schemas.microsoft.com/office/drawing/2014/main" id="{595E7D32-C5E5-741B-2D7C-45A30858B4C3}"/>
              </a:ext>
            </a:extLst>
          </p:cNvPr>
          <p:cNvCxnSpPr/>
          <p:nvPr/>
        </p:nvCxnSpPr>
        <p:spPr>
          <a:xfrm>
            <a:off x="2780371" y="1375317"/>
            <a:ext cx="959005" cy="31966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2BCFD770-9D31-F716-2E6D-65E7EF15A6A0}"/>
              </a:ext>
            </a:extLst>
          </p:cNvPr>
          <p:cNvSpPr txBox="1"/>
          <p:nvPr/>
        </p:nvSpPr>
        <p:spPr>
          <a:xfrm>
            <a:off x="14868" y="4861931"/>
            <a:ext cx="7084742" cy="338554"/>
          </a:xfrm>
          <a:prstGeom prst="rect">
            <a:avLst/>
          </a:prstGeom>
          <a:noFill/>
        </p:spPr>
        <p:txBody>
          <a:bodyPr wrap="square">
            <a:spAutoFit/>
          </a:bodyPr>
          <a:lstStyle/>
          <a:p>
            <a:r>
              <a:rPr lang="en-US" sz="800" dirty="0"/>
              <a:t>https://towardsdatascience.com/bubble-charts-why-how-f96d2c86d167#:~:text=Why%3A%20bubble%20charts%20are%20used,or%20to%20compare%20categorical%20variables.</a:t>
            </a:r>
          </a:p>
        </p:txBody>
      </p:sp>
    </p:spTree>
    <p:extLst>
      <p:ext uri="{BB962C8B-B14F-4D97-AF65-F5344CB8AC3E}">
        <p14:creationId xmlns:p14="http://schemas.microsoft.com/office/powerpoint/2010/main" val="140897538"/>
      </p:ext>
    </p:extLst>
  </p:cSld>
  <p:clrMapOvr>
    <a:masterClrMapping/>
  </p:clrMapOvr>
</p:sld>
</file>

<file path=ppt/theme/theme1.xml><?xml version="1.0" encoding="utf-8"?>
<a:theme xmlns:a="http://schemas.openxmlformats.org/drawingml/2006/main" name="Office Them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2680</Words>
  <Application>Microsoft Office PowerPoint</Application>
  <PresentationFormat>Ekran Gösterisi (16:9)</PresentationFormat>
  <Paragraphs>317</Paragraphs>
  <Slides>67</Slides>
  <Notes>2</Notes>
  <HiddenSlides>22</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67</vt:i4>
      </vt:variant>
    </vt:vector>
  </HeadingPairs>
  <TitlesOfParts>
    <vt:vector size="76" baseType="lpstr">
      <vt:lpstr>Ambit</vt:lpstr>
      <vt:lpstr>Arial</vt:lpstr>
      <vt:lpstr>basefontRegular</vt:lpstr>
      <vt:lpstr>Calibri</vt:lpstr>
      <vt:lpstr>Cambria</vt:lpstr>
      <vt:lpstr>inherit</vt:lpstr>
      <vt:lpstr>Lato</vt:lpstr>
      <vt:lpstr>Wingdings</vt:lpstr>
      <vt:lpstr>Office Theme</vt:lpstr>
      <vt:lpstr>Visualisation for Data Analytics: More Plots</vt:lpstr>
      <vt:lpstr>Learning Outcome</vt:lpstr>
      <vt:lpstr>Outline</vt:lpstr>
      <vt:lpstr>Bubble Chart</vt:lpstr>
      <vt:lpstr> Bubble Charts</vt:lpstr>
      <vt:lpstr> Bubble Charts</vt:lpstr>
      <vt:lpstr> Bubble Charts</vt:lpstr>
      <vt:lpstr>Question?(m)</vt:lpstr>
      <vt:lpstr>Observations</vt:lpstr>
      <vt:lpstr>PowerPoint Sunusu</vt:lpstr>
      <vt:lpstr>Prevalence of stunting against Access to basic sanitation services</vt:lpstr>
      <vt:lpstr>Ted Talk</vt:lpstr>
      <vt:lpstr>Creating bubble charts in python</vt:lpstr>
      <vt:lpstr>Heat map</vt:lpstr>
      <vt:lpstr>Heat map</vt:lpstr>
      <vt:lpstr>Heat map</vt:lpstr>
      <vt:lpstr>Question?(m)</vt:lpstr>
      <vt:lpstr>Uses of heat map</vt:lpstr>
      <vt:lpstr>Uses of heat map</vt:lpstr>
      <vt:lpstr>Heat map in Python</vt:lpstr>
      <vt:lpstr>Question?</vt:lpstr>
      <vt:lpstr>Heat map in Python</vt:lpstr>
      <vt:lpstr>Spider or Radar chart</vt:lpstr>
      <vt:lpstr>Spider or Radar chart</vt:lpstr>
      <vt:lpstr>Question?(m)</vt:lpstr>
      <vt:lpstr>Spider or Radar chart</vt:lpstr>
      <vt:lpstr>Spider or Radar chart</vt:lpstr>
      <vt:lpstr>Spider or Radar chart In Python</vt:lpstr>
      <vt:lpstr>Disadvantages of Spider or Radar chart</vt:lpstr>
      <vt:lpstr>Disadvantages of Spider or Radar chart</vt:lpstr>
      <vt:lpstr>Area Charts</vt:lpstr>
      <vt:lpstr>Area Charts</vt:lpstr>
      <vt:lpstr>Area Chart</vt:lpstr>
      <vt:lpstr>Area Chart</vt:lpstr>
      <vt:lpstr>Maps</vt:lpstr>
      <vt:lpstr>Maps</vt:lpstr>
      <vt:lpstr>Plotting Maps with Folium</vt:lpstr>
      <vt:lpstr>Maps</vt:lpstr>
      <vt:lpstr>Maps</vt:lpstr>
      <vt:lpstr>Layers and Tiles in Folium</vt:lpstr>
      <vt:lpstr>Layers and Tiles in Folium</vt:lpstr>
      <vt:lpstr>Layers and Tiles in Folium</vt:lpstr>
      <vt:lpstr>Plotting Markers on the Map</vt:lpstr>
      <vt:lpstr>Marking Cukurova University on The map</vt:lpstr>
      <vt:lpstr>PowerPoint Sunusu</vt:lpstr>
      <vt:lpstr>Summary</vt:lpstr>
      <vt:lpstr>References</vt:lpstr>
      <vt:lpstr>Interactive Plots</vt:lpstr>
      <vt:lpstr>Interactive Plots</vt:lpstr>
      <vt:lpstr>Interactive Plots</vt:lpstr>
      <vt:lpstr>Interactive Plots</vt:lpstr>
      <vt:lpstr>Sun burst Charts</vt:lpstr>
      <vt:lpstr>Sun burst Charts</vt:lpstr>
      <vt:lpstr>Dataset </vt:lpstr>
      <vt:lpstr>Sun burst Charts</vt:lpstr>
      <vt:lpstr>Question?(m)</vt:lpstr>
      <vt:lpstr>Shaded Region between two lines</vt:lpstr>
      <vt:lpstr>Observations</vt:lpstr>
      <vt:lpstr>Shaded Region between two lines</vt:lpstr>
      <vt:lpstr>Shaded Region between two lines</vt:lpstr>
      <vt:lpstr>Shaded Region between two lines</vt:lpstr>
      <vt:lpstr>Sparkline Excel</vt:lpstr>
      <vt:lpstr>What are Sparklines?</vt:lpstr>
      <vt:lpstr>Types of Sparklines in Excel</vt:lpstr>
      <vt:lpstr>Sparklines in Excel</vt:lpstr>
      <vt:lpstr>Sparklines in Excel</vt:lpstr>
      <vt:lpstr>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of ML and AI in popular software engineering conferences and journals</dc:title>
  <cp:lastModifiedBy>ÇÜ</cp:lastModifiedBy>
  <cp:revision>22</cp:revision>
  <dcterms:modified xsi:type="dcterms:W3CDTF">2023-11-17T11:15:06Z</dcterms:modified>
</cp:coreProperties>
</file>